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320" r:id="rId4"/>
    <p:sldId id="316" r:id="rId5"/>
    <p:sldId id="462" r:id="rId6"/>
    <p:sldId id="321" r:id="rId7"/>
    <p:sldId id="319" r:id="rId8"/>
    <p:sldId id="304" r:id="rId9"/>
    <p:sldId id="305" r:id="rId10"/>
    <p:sldId id="306" r:id="rId11"/>
    <p:sldId id="318" r:id="rId12"/>
    <p:sldId id="310" r:id="rId13"/>
    <p:sldId id="461" r:id="rId14"/>
    <p:sldId id="322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50" autoAdjust="0"/>
    <p:restoredTop sz="94660"/>
  </p:normalViewPr>
  <p:slideViewPr>
    <p:cSldViewPr snapToGrid="0">
      <p:cViewPr varScale="1">
        <p:scale>
          <a:sx n="203" d="100"/>
          <a:sy n="203" d="100"/>
        </p:scale>
        <p:origin x="2045" y="11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53400-C8C6-46DF-B14C-4AFDC1D4826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C7D7EC1-0CBD-4343-A12C-C660705626C5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100" b="1" dirty="0">
              <a:solidFill>
                <a:schemeClr val="tx1"/>
              </a:solidFill>
              <a:latin typeface="Arial Black" pitchFamily="34" charset="0"/>
            </a:rPr>
            <a:t>DE</a:t>
          </a:r>
        </a:p>
      </dgm:t>
    </dgm:pt>
    <dgm:pt modelId="{9A36B487-F3A9-4F09-B5A2-8788FBD9712C}" type="parTrans" cxnId="{5777A41C-6509-4ED4-8C2C-854A7753F7FA}">
      <dgm:prSet custT="1"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34890A0D-7DF3-441D-9C0A-A659AE97A736}" type="sibTrans" cxnId="{5777A41C-6509-4ED4-8C2C-854A7753F7FA}">
      <dgm:prSet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ACA5212A-0649-40E3-B4D6-B5F9D9C6BB55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100" b="1" dirty="0">
              <a:solidFill>
                <a:schemeClr val="tx1"/>
              </a:solidFill>
              <a:latin typeface="Arial Black" pitchFamily="34" charset="0"/>
            </a:rPr>
            <a:t>MA</a:t>
          </a:r>
        </a:p>
      </dgm:t>
    </dgm:pt>
    <dgm:pt modelId="{59BF116D-8D4E-4F91-9E86-B6B58E0A1C18}" type="parTrans" cxnId="{FE62A338-A7E3-47B9-AC20-2DB1DF77C307}">
      <dgm:prSet custT="1"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586FF5A8-F979-4850-952C-E47DC57FF762}" type="sibTrans" cxnId="{FE62A338-A7E3-47B9-AC20-2DB1DF77C307}">
      <dgm:prSet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B6038230-B452-4A59-B671-F902C15B848A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100" b="1" dirty="0">
              <a:solidFill>
                <a:schemeClr val="tx1"/>
              </a:solidFill>
              <a:latin typeface="Arial Black" pitchFamily="34" charset="0"/>
            </a:rPr>
            <a:t>EN</a:t>
          </a:r>
        </a:p>
      </dgm:t>
    </dgm:pt>
    <dgm:pt modelId="{6AD2D7B4-C390-4B1B-874D-7C060F52DDFD}" type="parTrans" cxnId="{A53D78FD-EE2A-475E-9A61-1BEEBB148820}">
      <dgm:prSet custT="1"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532C29F9-66A2-4EEC-9DD5-B757CC607CCF}" type="sibTrans" cxnId="{A53D78FD-EE2A-475E-9A61-1BEEBB148820}">
      <dgm:prSet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A39F3831-F5D0-44CB-AC16-3600DCDFCDE7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de-DE" sz="11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7AAF4419-3E44-4915-8410-F4524936E18D}" type="parTrans" cxnId="{59EA4BC3-D28F-451F-8281-CD9D252795A1}">
      <dgm:prSet custT="1"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3340391A-1B08-40AD-8915-0377CA8FF23B}" type="sibTrans" cxnId="{59EA4BC3-D28F-451F-8281-CD9D252795A1}">
      <dgm:prSet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566FC1A7-3373-4E89-8CBF-E0E7F052F0B6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9354558F-67A2-4F37-8A2F-10AE271AEE4A}" type="parTrans" cxnId="{72ECF703-BD6D-4ECD-82CF-ABA163EA574D}">
      <dgm:prSet custT="1"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74436E4C-E729-41EE-8073-6C45E9EE15D9}" type="sibTrans" cxnId="{72ECF703-BD6D-4ECD-82CF-ABA163EA574D}">
      <dgm:prSet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5A4C9DE4-EAB0-4415-897A-EF8A07D6F068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2C5926F1-0477-46C6-89CB-9F8F8D38B568}" type="parTrans" cxnId="{7A0D2EA0-4C82-4A77-91BA-57630CD56D44}">
      <dgm:prSet custT="1"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4A18903A-EAA7-40C1-9E95-CA132217AB36}" type="sibTrans" cxnId="{7A0D2EA0-4C82-4A77-91BA-57630CD56D44}">
      <dgm:prSet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20163595-A30C-4EAC-A36F-73FD0220173C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BEF37914-C7D5-4B21-AD0E-C63032D41E32}" type="parTrans" cxnId="{CFDE81AB-E01A-4536-BEAC-1A7D0024469B}">
      <dgm:prSet custT="1"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156E47DA-4EBD-48B9-A97A-E1C56C0E2A58}" type="sibTrans" cxnId="{CFDE81AB-E01A-4536-BEAC-1A7D0024469B}">
      <dgm:prSet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CCF1725F-0E2F-48B4-82E2-91CD62B29674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9EE97D56-1F34-4FAC-92C2-7D70D7AF00B9}" type="parTrans" cxnId="{9E7CB492-2F31-424E-83A0-F66946903DA2}">
      <dgm:prSet custT="1"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FC063349-809F-418D-AFAF-A570F01B4F04}" type="sibTrans" cxnId="{9E7CB492-2F31-424E-83A0-F66946903DA2}">
      <dgm:prSet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BF70222E-E9EE-4E3B-AD74-CF6B43C62E0B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de-DE" sz="11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9632F741-6E42-451E-8B06-5B1AF6A6B61F}" type="parTrans" cxnId="{636FBB92-3A61-4C08-8C89-6C8E558EED37}">
      <dgm:prSet custT="1"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5C4E3B53-CB7C-4946-B0C6-58CBC54FBFEF}" type="sibTrans" cxnId="{636FBB92-3A61-4C08-8C89-6C8E558EED37}">
      <dgm:prSet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75147DF8-53C2-4E06-9BB4-E6D15E6EAEB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8FBBA1F1-4E72-4924-B1F7-9766E7339089}" type="parTrans" cxnId="{4B0EC589-00E8-438F-BB10-64BE014B82E8}">
      <dgm:prSet custT="1"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E8257FE5-F420-4FF2-94FD-4A3D09D11806}" type="sibTrans" cxnId="{4B0EC589-00E8-438F-BB10-64BE014B82E8}">
      <dgm:prSet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70613760-FD45-4894-BF18-57A5890E4492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C8F4F814-B6BA-46CE-8773-9899F825ECBA}" type="parTrans" cxnId="{9B61F0D5-538E-412A-966E-46A65ED7B4B3}">
      <dgm:prSet custT="1"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A58B53E0-DB05-4652-94CD-86E9D4496DC7}" type="sibTrans" cxnId="{9B61F0D5-538E-412A-966E-46A65ED7B4B3}">
      <dgm:prSet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6A76C3AA-5578-492B-B550-58A9B8AC6CDB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351512EE-33C7-4A7C-B672-208606A0E003}" type="parTrans" cxnId="{D727707C-13F9-4E42-8953-F73BE582689E}">
      <dgm:prSet custT="1"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99787468-6460-4EAE-95C3-93DF70584AD2}" type="sibTrans" cxnId="{D727707C-13F9-4E42-8953-F73BE582689E}">
      <dgm:prSet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2F4EF57B-9DE4-4D8D-9B3F-EB156D2AB206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de-DE" sz="11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4588BA26-3698-4330-9F95-2F1F719FE79A}" type="sibTrans" cxnId="{F752F293-547A-451F-8D0F-6750E93BCC4A}">
      <dgm:prSet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55237AC3-436E-4305-8600-89E195AB40C2}" type="parTrans" cxnId="{F752F293-547A-451F-8D0F-6750E93BCC4A}">
      <dgm:prSet/>
      <dgm:spPr/>
      <dgm:t>
        <a:bodyPr/>
        <a:lstStyle/>
        <a:p>
          <a:endParaRPr lang="de-DE" sz="1100">
            <a:latin typeface="Arial Black" pitchFamily="34" charset="0"/>
          </a:endParaRPr>
        </a:p>
      </dgm:t>
    </dgm:pt>
    <dgm:pt modelId="{C99C798A-0AC7-44EE-8C9D-67696B96D7B1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F19151EB-42AC-43C2-8124-750E99808F1B}" type="parTrans" cxnId="{01B1B108-648C-46D4-A956-6D4F95B8F7B2}">
      <dgm:prSet/>
      <dgm:spPr/>
      <dgm:t>
        <a:bodyPr/>
        <a:lstStyle/>
        <a:p>
          <a:endParaRPr lang="de-DE"/>
        </a:p>
      </dgm:t>
    </dgm:pt>
    <dgm:pt modelId="{0C2177FE-064B-4289-9E28-9E6041A103D0}" type="sibTrans" cxnId="{01B1B108-648C-46D4-A956-6D4F95B8F7B2}">
      <dgm:prSet/>
      <dgm:spPr/>
      <dgm:t>
        <a:bodyPr/>
        <a:lstStyle/>
        <a:p>
          <a:endParaRPr lang="de-DE"/>
        </a:p>
      </dgm:t>
    </dgm:pt>
    <dgm:pt modelId="{055C9AFE-DEF0-4F1C-9DDA-2EA79AC27E92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0B6C9207-6204-4141-B3A9-EE88700FA976}" type="parTrans" cxnId="{253C68B9-B186-475A-B105-51042B4044E2}">
      <dgm:prSet/>
      <dgm:spPr/>
      <dgm:t>
        <a:bodyPr/>
        <a:lstStyle/>
        <a:p>
          <a:endParaRPr lang="de-DE"/>
        </a:p>
      </dgm:t>
    </dgm:pt>
    <dgm:pt modelId="{EFFA0EB8-0D3C-4453-A52D-3441D7E0FF9A}" type="sibTrans" cxnId="{253C68B9-B186-475A-B105-51042B4044E2}">
      <dgm:prSet/>
      <dgm:spPr/>
      <dgm:t>
        <a:bodyPr/>
        <a:lstStyle/>
        <a:p>
          <a:endParaRPr lang="de-DE"/>
        </a:p>
      </dgm:t>
    </dgm:pt>
    <dgm:pt modelId="{EC625C8C-9748-46DA-97DB-DC7EC143A05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56150BAE-A70F-41BA-82E9-91B31B4D68F9}" type="parTrans" cxnId="{44048738-FC00-4E14-AF32-1E8ED205DFFF}">
      <dgm:prSet/>
      <dgm:spPr/>
      <dgm:t>
        <a:bodyPr/>
        <a:lstStyle/>
        <a:p>
          <a:endParaRPr lang="de-DE"/>
        </a:p>
      </dgm:t>
    </dgm:pt>
    <dgm:pt modelId="{D7121C67-7F62-4CAB-95B7-F36941D62AAD}" type="sibTrans" cxnId="{44048738-FC00-4E14-AF32-1E8ED205DFFF}">
      <dgm:prSet/>
      <dgm:spPr/>
      <dgm:t>
        <a:bodyPr/>
        <a:lstStyle/>
        <a:p>
          <a:endParaRPr lang="de-DE"/>
        </a:p>
      </dgm:t>
    </dgm:pt>
    <dgm:pt modelId="{AB50367E-0BAE-4A91-AD45-AFDC570F6AB0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9C96FFA2-4996-4AA3-9190-A72E11692DAC}" type="parTrans" cxnId="{29400A88-EB83-41D8-9C78-603E5F6FAE18}">
      <dgm:prSet/>
      <dgm:spPr/>
      <dgm:t>
        <a:bodyPr/>
        <a:lstStyle/>
        <a:p>
          <a:endParaRPr lang="de-DE"/>
        </a:p>
      </dgm:t>
    </dgm:pt>
    <dgm:pt modelId="{FF7C72D5-B1F7-4994-81EC-EAABB1858A11}" type="sibTrans" cxnId="{29400A88-EB83-41D8-9C78-603E5F6FAE18}">
      <dgm:prSet/>
      <dgm:spPr/>
      <dgm:t>
        <a:bodyPr/>
        <a:lstStyle/>
        <a:p>
          <a:endParaRPr lang="de-DE"/>
        </a:p>
      </dgm:t>
    </dgm:pt>
    <dgm:pt modelId="{D5989124-85D7-43C8-ABF3-FEB0657A4441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C7F7A570-EBD0-4300-9FA2-7655AF7F703C}" type="parTrans" cxnId="{93379CF6-E0C7-41A2-9956-F2B6DBEB3701}">
      <dgm:prSet/>
      <dgm:spPr/>
      <dgm:t>
        <a:bodyPr/>
        <a:lstStyle/>
        <a:p>
          <a:endParaRPr lang="de-DE"/>
        </a:p>
      </dgm:t>
    </dgm:pt>
    <dgm:pt modelId="{8ECD73C1-68F5-4DDE-AEEB-98058EBCA1BF}" type="sibTrans" cxnId="{93379CF6-E0C7-41A2-9956-F2B6DBEB3701}">
      <dgm:prSet/>
      <dgm:spPr/>
      <dgm:t>
        <a:bodyPr/>
        <a:lstStyle/>
        <a:p>
          <a:endParaRPr lang="de-DE"/>
        </a:p>
      </dgm:t>
    </dgm:pt>
    <dgm:pt modelId="{CCC0B884-02AB-4767-9E81-5183FC359F7E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1F62CE73-82CA-4BFF-AEA9-3B364C63F90A}" type="parTrans" cxnId="{76EC41B4-0F4B-4EC4-BD0F-5FF2B8BB3BDB}">
      <dgm:prSet/>
      <dgm:spPr/>
      <dgm:t>
        <a:bodyPr/>
        <a:lstStyle/>
        <a:p>
          <a:endParaRPr lang="de-DE"/>
        </a:p>
      </dgm:t>
    </dgm:pt>
    <dgm:pt modelId="{7BC27D8B-FEEE-434A-9AC4-31D60E1885E3}" type="sibTrans" cxnId="{76EC41B4-0F4B-4EC4-BD0F-5FF2B8BB3BDB}">
      <dgm:prSet/>
      <dgm:spPr/>
      <dgm:t>
        <a:bodyPr/>
        <a:lstStyle/>
        <a:p>
          <a:endParaRPr lang="de-DE"/>
        </a:p>
      </dgm:t>
    </dgm:pt>
    <dgm:pt modelId="{2AE770B9-1AD2-43C3-9EBE-3D3A53FC0FB3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100" b="1" dirty="0" err="1">
              <a:solidFill>
                <a:schemeClr val="tx1"/>
              </a:solidFill>
              <a:latin typeface="Arial Black" pitchFamily="34" charset="0"/>
            </a:rPr>
            <a:t>Ku</a:t>
          </a:r>
          <a:endParaRPr lang="de-DE" sz="11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B27123EF-B994-416D-B1F4-9E89BB74D309}" type="parTrans" cxnId="{F8870D46-23E3-4F26-B359-A299A729B1D5}">
      <dgm:prSet/>
      <dgm:spPr/>
      <dgm:t>
        <a:bodyPr/>
        <a:lstStyle/>
        <a:p>
          <a:endParaRPr lang="de-DE"/>
        </a:p>
      </dgm:t>
    </dgm:pt>
    <dgm:pt modelId="{70BCC3C7-7A59-4BFB-9247-8BA75DAE6E41}" type="sibTrans" cxnId="{F8870D46-23E3-4F26-B359-A299A729B1D5}">
      <dgm:prSet/>
      <dgm:spPr/>
      <dgm:t>
        <a:bodyPr/>
        <a:lstStyle/>
        <a:p>
          <a:endParaRPr lang="de-DE"/>
        </a:p>
      </dgm:t>
    </dgm:pt>
    <dgm:pt modelId="{1109FFB7-4B2D-4298-9D87-2B9F5B19F62C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100" b="1" dirty="0">
              <a:solidFill>
                <a:schemeClr val="tx1"/>
              </a:solidFill>
              <a:latin typeface="Arial Black" pitchFamily="34" charset="0"/>
            </a:rPr>
            <a:t>Bio</a:t>
          </a:r>
        </a:p>
      </dgm:t>
    </dgm:pt>
    <dgm:pt modelId="{C228FEA9-4A89-4A4A-B34F-A9E904CA13BB}" type="parTrans" cxnId="{3CC7E8AA-CED4-4CA2-879B-16E084432F6C}">
      <dgm:prSet/>
      <dgm:spPr/>
      <dgm:t>
        <a:bodyPr/>
        <a:lstStyle/>
        <a:p>
          <a:endParaRPr lang="de-DE"/>
        </a:p>
      </dgm:t>
    </dgm:pt>
    <dgm:pt modelId="{659C917D-BEA6-42CD-AE5C-0093097885E2}" type="sibTrans" cxnId="{3CC7E8AA-CED4-4CA2-879B-16E084432F6C}">
      <dgm:prSet/>
      <dgm:spPr/>
      <dgm:t>
        <a:bodyPr/>
        <a:lstStyle/>
        <a:p>
          <a:endParaRPr lang="de-DE"/>
        </a:p>
      </dgm:t>
    </dgm:pt>
    <dgm:pt modelId="{219DE2EC-8E8E-4D7C-8708-BD6BAAB370F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100" b="1" dirty="0" err="1">
              <a:solidFill>
                <a:schemeClr val="tx1"/>
              </a:solidFill>
              <a:latin typeface="Arial Black" pitchFamily="34" charset="0"/>
            </a:rPr>
            <a:t>Che</a:t>
          </a:r>
          <a:endParaRPr lang="de-DE" sz="11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80D888A1-C4D7-42BA-AC03-12EB5B70C0DE}" type="parTrans" cxnId="{F57E0FD6-3CEC-42A9-9062-3199AD9D42D9}">
      <dgm:prSet/>
      <dgm:spPr/>
      <dgm:t>
        <a:bodyPr/>
        <a:lstStyle/>
        <a:p>
          <a:endParaRPr lang="de-DE"/>
        </a:p>
      </dgm:t>
    </dgm:pt>
    <dgm:pt modelId="{FBBE4D79-DF74-4BB3-B797-168C9FD77601}" type="sibTrans" cxnId="{F57E0FD6-3CEC-42A9-9062-3199AD9D42D9}">
      <dgm:prSet/>
      <dgm:spPr/>
      <dgm:t>
        <a:bodyPr/>
        <a:lstStyle/>
        <a:p>
          <a:endParaRPr lang="de-DE"/>
        </a:p>
      </dgm:t>
    </dgm:pt>
    <dgm:pt modelId="{987015CE-60DE-4376-8AB5-D35E474FB8F1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100" b="1" dirty="0" err="1">
              <a:solidFill>
                <a:schemeClr val="tx1"/>
              </a:solidFill>
              <a:latin typeface="Arial Black" pitchFamily="34" charset="0"/>
            </a:rPr>
            <a:t>Ph</a:t>
          </a:r>
          <a:endParaRPr lang="de-DE" sz="11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8A2C2F4A-E31C-4389-AC09-4CE2273590EF}" type="parTrans" cxnId="{1F3AE67D-A3FF-4409-A6BE-691781756D8A}">
      <dgm:prSet/>
      <dgm:spPr/>
      <dgm:t>
        <a:bodyPr/>
        <a:lstStyle/>
        <a:p>
          <a:endParaRPr lang="de-DE"/>
        </a:p>
      </dgm:t>
    </dgm:pt>
    <dgm:pt modelId="{699712C1-BD8A-4E1C-9898-7FFF20895C36}" type="sibTrans" cxnId="{1F3AE67D-A3FF-4409-A6BE-691781756D8A}">
      <dgm:prSet/>
      <dgm:spPr/>
      <dgm:t>
        <a:bodyPr/>
        <a:lstStyle/>
        <a:p>
          <a:endParaRPr lang="de-DE"/>
        </a:p>
      </dgm:t>
    </dgm:pt>
    <dgm:pt modelId="{280027C6-8D65-4DAD-8D87-5345D32921F6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100" b="1" dirty="0" err="1">
              <a:solidFill>
                <a:schemeClr val="tx1"/>
              </a:solidFill>
              <a:latin typeface="Arial Black" pitchFamily="34" charset="0"/>
            </a:rPr>
            <a:t>Spo</a:t>
          </a:r>
          <a:endParaRPr lang="de-DE" sz="11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3F9F70CB-C6A4-4878-95FD-30480B068127}" type="parTrans" cxnId="{9788B9DE-015D-4824-B69A-FAAF0D33541F}">
      <dgm:prSet/>
      <dgm:spPr/>
      <dgm:t>
        <a:bodyPr/>
        <a:lstStyle/>
        <a:p>
          <a:endParaRPr lang="de-DE"/>
        </a:p>
      </dgm:t>
    </dgm:pt>
    <dgm:pt modelId="{B1BA5DD5-9475-45B5-9210-0DE5DD8FBCF1}" type="sibTrans" cxnId="{9788B9DE-015D-4824-B69A-FAAF0D33541F}">
      <dgm:prSet/>
      <dgm:spPr/>
      <dgm:t>
        <a:bodyPr/>
        <a:lstStyle/>
        <a:p>
          <a:endParaRPr lang="de-DE"/>
        </a:p>
      </dgm:t>
    </dgm:pt>
    <dgm:pt modelId="{2ED85EF0-1F0E-4304-B639-25D613BB6237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100" b="1" dirty="0">
              <a:solidFill>
                <a:schemeClr val="tx1"/>
              </a:solidFill>
              <a:latin typeface="Arial Black" pitchFamily="34" charset="0"/>
            </a:rPr>
            <a:t>Ge</a:t>
          </a:r>
        </a:p>
      </dgm:t>
    </dgm:pt>
    <dgm:pt modelId="{E91A6963-1310-4D22-8A91-AE67EE6E4B02}" type="parTrans" cxnId="{D7FCAA39-4076-4381-A3BF-03D56BAABC36}">
      <dgm:prSet/>
      <dgm:spPr/>
      <dgm:t>
        <a:bodyPr/>
        <a:lstStyle/>
        <a:p>
          <a:endParaRPr lang="de-DE"/>
        </a:p>
      </dgm:t>
    </dgm:pt>
    <dgm:pt modelId="{4774787D-FD48-4128-A046-2630C68A1900}" type="sibTrans" cxnId="{D7FCAA39-4076-4381-A3BF-03D56BAABC36}">
      <dgm:prSet/>
      <dgm:spPr/>
      <dgm:t>
        <a:bodyPr/>
        <a:lstStyle/>
        <a:p>
          <a:endParaRPr lang="de-DE"/>
        </a:p>
      </dgm:t>
    </dgm:pt>
    <dgm:pt modelId="{229AA268-0AB5-4281-BD81-BF9523E30442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100" b="1" dirty="0">
              <a:solidFill>
                <a:schemeClr val="tx1"/>
              </a:solidFill>
              <a:latin typeface="Arial Black" pitchFamily="34" charset="0"/>
            </a:rPr>
            <a:t>PoWi</a:t>
          </a:r>
        </a:p>
      </dgm:t>
    </dgm:pt>
    <dgm:pt modelId="{651E4A9A-0113-404D-B49B-B8A7BD8A1386}" type="parTrans" cxnId="{D1513632-F742-4649-81AE-D87D90BB4E83}">
      <dgm:prSet/>
      <dgm:spPr/>
      <dgm:t>
        <a:bodyPr/>
        <a:lstStyle/>
        <a:p>
          <a:endParaRPr lang="de-DE"/>
        </a:p>
      </dgm:t>
    </dgm:pt>
    <dgm:pt modelId="{BB034C25-889A-41F5-8FA9-6BE94B09D729}" type="sibTrans" cxnId="{D1513632-F742-4649-81AE-D87D90BB4E83}">
      <dgm:prSet/>
      <dgm:spPr/>
      <dgm:t>
        <a:bodyPr/>
        <a:lstStyle/>
        <a:p>
          <a:endParaRPr lang="de-DE"/>
        </a:p>
      </dgm:t>
    </dgm:pt>
    <dgm:pt modelId="{4AB766C9-239E-4467-B958-AA0D64B445B6}" type="pres">
      <dgm:prSet presAssocID="{A9853400-C8C6-46DF-B14C-4AFDC1D4826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D702E67-4983-4044-A37B-C5570A02A76A}" type="pres">
      <dgm:prSet presAssocID="{2F4EF57B-9DE4-4D8D-9B3F-EB156D2AB206}" presName="centerShape" presStyleLbl="node0" presStyleIdx="0" presStyleCnt="1" custScaleX="462033" custScaleY="448157" custLinFactNeighborX="-462" custLinFactNeighborY="-1863"/>
      <dgm:spPr/>
    </dgm:pt>
    <dgm:pt modelId="{B4690068-1612-4D3F-8295-3160702BB134}" type="pres">
      <dgm:prSet presAssocID="{9A36B487-F3A9-4F09-B5A2-8788FBD9712C}" presName="Name9" presStyleLbl="parChTrans1D2" presStyleIdx="0" presStyleCnt="10"/>
      <dgm:spPr/>
    </dgm:pt>
    <dgm:pt modelId="{9FF941BD-E512-4E7A-8878-598A46AD3114}" type="pres">
      <dgm:prSet presAssocID="{9A36B487-F3A9-4F09-B5A2-8788FBD9712C}" presName="connTx" presStyleLbl="parChTrans1D2" presStyleIdx="0" presStyleCnt="10"/>
      <dgm:spPr/>
    </dgm:pt>
    <dgm:pt modelId="{D0FAF3F2-D890-4FA4-B0DA-0ADD23BEE565}" type="pres">
      <dgm:prSet presAssocID="{4C7D7EC1-0CBD-4343-A12C-C660705626C5}" presName="node" presStyleLbl="node1" presStyleIdx="0" presStyleCnt="10" custRadScaleRad="98680">
        <dgm:presLayoutVars>
          <dgm:bulletEnabled val="1"/>
        </dgm:presLayoutVars>
      </dgm:prSet>
      <dgm:spPr/>
    </dgm:pt>
    <dgm:pt modelId="{2C669209-8038-4D87-8E35-CF245171E6DC}" type="pres">
      <dgm:prSet presAssocID="{59BF116D-8D4E-4F91-9E86-B6B58E0A1C18}" presName="Name9" presStyleLbl="parChTrans1D2" presStyleIdx="1" presStyleCnt="10"/>
      <dgm:spPr/>
    </dgm:pt>
    <dgm:pt modelId="{9B6491CC-54C9-4BC2-8899-F29DD091BD41}" type="pres">
      <dgm:prSet presAssocID="{59BF116D-8D4E-4F91-9E86-B6B58E0A1C18}" presName="connTx" presStyleLbl="parChTrans1D2" presStyleIdx="1" presStyleCnt="10"/>
      <dgm:spPr/>
    </dgm:pt>
    <dgm:pt modelId="{28272EDD-EB14-468E-9A3F-822CB9AF4C47}" type="pres">
      <dgm:prSet presAssocID="{ACA5212A-0649-40E3-B4D6-B5F9D9C6BB55}" presName="node" presStyleLbl="node1" presStyleIdx="1" presStyleCnt="10">
        <dgm:presLayoutVars>
          <dgm:bulletEnabled val="1"/>
        </dgm:presLayoutVars>
      </dgm:prSet>
      <dgm:spPr/>
    </dgm:pt>
    <dgm:pt modelId="{A52B56D4-1210-4BA3-A981-17D57E1D4FEA}" type="pres">
      <dgm:prSet presAssocID="{6AD2D7B4-C390-4B1B-874D-7C060F52DDFD}" presName="Name9" presStyleLbl="parChTrans1D2" presStyleIdx="2" presStyleCnt="10"/>
      <dgm:spPr/>
    </dgm:pt>
    <dgm:pt modelId="{152A1E35-F510-4487-9F54-5B1D4399E427}" type="pres">
      <dgm:prSet presAssocID="{6AD2D7B4-C390-4B1B-874D-7C060F52DDFD}" presName="connTx" presStyleLbl="parChTrans1D2" presStyleIdx="2" presStyleCnt="10"/>
      <dgm:spPr/>
    </dgm:pt>
    <dgm:pt modelId="{6D9258A9-661C-428D-8D72-C5511017DFCA}" type="pres">
      <dgm:prSet presAssocID="{B6038230-B452-4A59-B671-F902C15B848A}" presName="node" presStyleLbl="node1" presStyleIdx="2" presStyleCnt="10">
        <dgm:presLayoutVars>
          <dgm:bulletEnabled val="1"/>
        </dgm:presLayoutVars>
      </dgm:prSet>
      <dgm:spPr/>
    </dgm:pt>
    <dgm:pt modelId="{3C69D64E-0B64-4BF4-8D20-7DC49D87B42E}" type="pres">
      <dgm:prSet presAssocID="{B27123EF-B994-416D-B1F4-9E89BB74D309}" presName="Name9" presStyleLbl="parChTrans1D2" presStyleIdx="3" presStyleCnt="10"/>
      <dgm:spPr/>
    </dgm:pt>
    <dgm:pt modelId="{9FE27A1A-048D-444E-8286-0F7D90B73D61}" type="pres">
      <dgm:prSet presAssocID="{B27123EF-B994-416D-B1F4-9E89BB74D309}" presName="connTx" presStyleLbl="parChTrans1D2" presStyleIdx="3" presStyleCnt="10"/>
      <dgm:spPr/>
    </dgm:pt>
    <dgm:pt modelId="{113E3109-A939-4E86-8D73-CC53524AACFE}" type="pres">
      <dgm:prSet presAssocID="{2AE770B9-1AD2-43C3-9EBE-3D3A53FC0FB3}" presName="node" presStyleLbl="node1" presStyleIdx="3" presStyleCnt="10">
        <dgm:presLayoutVars>
          <dgm:bulletEnabled val="1"/>
        </dgm:presLayoutVars>
      </dgm:prSet>
      <dgm:spPr/>
    </dgm:pt>
    <dgm:pt modelId="{C5A4D3B8-F6C1-4C73-B9CC-751A0A4D320E}" type="pres">
      <dgm:prSet presAssocID="{C228FEA9-4A89-4A4A-B34F-A9E904CA13BB}" presName="Name9" presStyleLbl="parChTrans1D2" presStyleIdx="4" presStyleCnt="10"/>
      <dgm:spPr/>
    </dgm:pt>
    <dgm:pt modelId="{676F5708-1B2F-4EFD-8DAD-3A929B6AE4B7}" type="pres">
      <dgm:prSet presAssocID="{C228FEA9-4A89-4A4A-B34F-A9E904CA13BB}" presName="connTx" presStyleLbl="parChTrans1D2" presStyleIdx="4" presStyleCnt="10"/>
      <dgm:spPr/>
    </dgm:pt>
    <dgm:pt modelId="{872AC01C-A558-453D-AB30-0E0EF4C91FE9}" type="pres">
      <dgm:prSet presAssocID="{1109FFB7-4B2D-4298-9D87-2B9F5B19F62C}" presName="node" presStyleLbl="node1" presStyleIdx="4" presStyleCnt="10">
        <dgm:presLayoutVars>
          <dgm:bulletEnabled val="1"/>
        </dgm:presLayoutVars>
      </dgm:prSet>
      <dgm:spPr/>
    </dgm:pt>
    <dgm:pt modelId="{BF375E16-FCCD-4C0B-9F09-4EEA537DFCC1}" type="pres">
      <dgm:prSet presAssocID="{80D888A1-C4D7-42BA-AC03-12EB5B70C0DE}" presName="Name9" presStyleLbl="parChTrans1D2" presStyleIdx="5" presStyleCnt="10"/>
      <dgm:spPr/>
    </dgm:pt>
    <dgm:pt modelId="{B42FF942-6DBC-44C3-B38C-13A713C9B0F6}" type="pres">
      <dgm:prSet presAssocID="{80D888A1-C4D7-42BA-AC03-12EB5B70C0DE}" presName="connTx" presStyleLbl="parChTrans1D2" presStyleIdx="5" presStyleCnt="10"/>
      <dgm:spPr/>
    </dgm:pt>
    <dgm:pt modelId="{613FD97E-63F2-4883-B584-ADE117E7D934}" type="pres">
      <dgm:prSet presAssocID="{219DE2EC-8E8E-4D7C-8708-BD6BAAB370FD}" presName="node" presStyleLbl="node1" presStyleIdx="5" presStyleCnt="10">
        <dgm:presLayoutVars>
          <dgm:bulletEnabled val="1"/>
        </dgm:presLayoutVars>
      </dgm:prSet>
      <dgm:spPr/>
    </dgm:pt>
    <dgm:pt modelId="{13005A85-9809-4EE5-8EDA-96E6EE78A951}" type="pres">
      <dgm:prSet presAssocID="{8A2C2F4A-E31C-4389-AC09-4CE2273590EF}" presName="Name9" presStyleLbl="parChTrans1D2" presStyleIdx="6" presStyleCnt="10"/>
      <dgm:spPr/>
    </dgm:pt>
    <dgm:pt modelId="{E955C295-A902-4A2A-B495-7FCD7D1C282C}" type="pres">
      <dgm:prSet presAssocID="{8A2C2F4A-E31C-4389-AC09-4CE2273590EF}" presName="connTx" presStyleLbl="parChTrans1D2" presStyleIdx="6" presStyleCnt="10"/>
      <dgm:spPr/>
    </dgm:pt>
    <dgm:pt modelId="{AE79C69D-CF4D-4B03-85FE-E6E66A7EA0AD}" type="pres">
      <dgm:prSet presAssocID="{987015CE-60DE-4376-8AB5-D35E474FB8F1}" presName="node" presStyleLbl="node1" presStyleIdx="6" presStyleCnt="10">
        <dgm:presLayoutVars>
          <dgm:bulletEnabled val="1"/>
        </dgm:presLayoutVars>
      </dgm:prSet>
      <dgm:spPr/>
    </dgm:pt>
    <dgm:pt modelId="{D8B13FEE-5892-47B5-BC49-40260B2B12DA}" type="pres">
      <dgm:prSet presAssocID="{3F9F70CB-C6A4-4878-95FD-30480B068127}" presName="Name9" presStyleLbl="parChTrans1D2" presStyleIdx="7" presStyleCnt="10"/>
      <dgm:spPr/>
    </dgm:pt>
    <dgm:pt modelId="{61F6577D-73AB-43C0-98B0-9209F8B2D45E}" type="pres">
      <dgm:prSet presAssocID="{3F9F70CB-C6A4-4878-95FD-30480B068127}" presName="connTx" presStyleLbl="parChTrans1D2" presStyleIdx="7" presStyleCnt="10"/>
      <dgm:spPr/>
    </dgm:pt>
    <dgm:pt modelId="{E96642FC-3941-4240-A2E2-4B6FE9B1EA5C}" type="pres">
      <dgm:prSet presAssocID="{280027C6-8D65-4DAD-8D87-5345D32921F6}" presName="node" presStyleLbl="node1" presStyleIdx="7" presStyleCnt="10">
        <dgm:presLayoutVars>
          <dgm:bulletEnabled val="1"/>
        </dgm:presLayoutVars>
      </dgm:prSet>
      <dgm:spPr/>
    </dgm:pt>
    <dgm:pt modelId="{31567FDE-3912-4B0B-AD64-A791AE2D72C9}" type="pres">
      <dgm:prSet presAssocID="{E91A6963-1310-4D22-8A91-AE67EE6E4B02}" presName="Name9" presStyleLbl="parChTrans1D2" presStyleIdx="8" presStyleCnt="10"/>
      <dgm:spPr/>
    </dgm:pt>
    <dgm:pt modelId="{A77A296A-550A-4CA9-81D1-1E4488B3767C}" type="pres">
      <dgm:prSet presAssocID="{E91A6963-1310-4D22-8A91-AE67EE6E4B02}" presName="connTx" presStyleLbl="parChTrans1D2" presStyleIdx="8" presStyleCnt="10"/>
      <dgm:spPr/>
    </dgm:pt>
    <dgm:pt modelId="{6498630C-6512-4307-BCF3-0ABA5294E4C7}" type="pres">
      <dgm:prSet presAssocID="{2ED85EF0-1F0E-4304-B639-25D613BB6237}" presName="node" presStyleLbl="node1" presStyleIdx="8" presStyleCnt="10">
        <dgm:presLayoutVars>
          <dgm:bulletEnabled val="1"/>
        </dgm:presLayoutVars>
      </dgm:prSet>
      <dgm:spPr/>
    </dgm:pt>
    <dgm:pt modelId="{C15D1E2E-557F-4F8F-BCD5-9D542C1D3E80}" type="pres">
      <dgm:prSet presAssocID="{651E4A9A-0113-404D-B49B-B8A7BD8A1386}" presName="Name9" presStyleLbl="parChTrans1D2" presStyleIdx="9" presStyleCnt="10"/>
      <dgm:spPr/>
    </dgm:pt>
    <dgm:pt modelId="{04002F69-418B-42FE-AEA0-E7DF8C8EBEAF}" type="pres">
      <dgm:prSet presAssocID="{651E4A9A-0113-404D-B49B-B8A7BD8A1386}" presName="connTx" presStyleLbl="parChTrans1D2" presStyleIdx="9" presStyleCnt="10"/>
      <dgm:spPr/>
    </dgm:pt>
    <dgm:pt modelId="{4ADF1DA6-B1BB-400B-BD43-A7A90201799F}" type="pres">
      <dgm:prSet presAssocID="{229AA268-0AB5-4281-BD81-BF9523E30442}" presName="node" presStyleLbl="node1" presStyleIdx="9" presStyleCnt="10">
        <dgm:presLayoutVars>
          <dgm:bulletEnabled val="1"/>
        </dgm:presLayoutVars>
      </dgm:prSet>
      <dgm:spPr/>
    </dgm:pt>
  </dgm:ptLst>
  <dgm:cxnLst>
    <dgm:cxn modelId="{72ECF703-BD6D-4ECD-82CF-ABA163EA574D}" srcId="{BF70222E-E9EE-4E3B-AD74-CF6B43C62E0B}" destId="{566FC1A7-3373-4E89-8CBF-E0E7F052F0B6}" srcOrd="3" destOrd="0" parTransId="{9354558F-67A2-4F37-8A2F-10AE271AEE4A}" sibTransId="{74436E4C-E729-41EE-8073-6C45E9EE15D9}"/>
    <dgm:cxn modelId="{01B1B108-648C-46D4-A956-6D4F95B8F7B2}" srcId="{A39F3831-F5D0-44CB-AC16-3600DCDFCDE7}" destId="{C99C798A-0AC7-44EE-8C9D-67696B96D7B1}" srcOrd="0" destOrd="0" parTransId="{F19151EB-42AC-43C2-8124-750E99808F1B}" sibTransId="{0C2177FE-064B-4289-9E28-9E6041A103D0}"/>
    <dgm:cxn modelId="{5777A41C-6509-4ED4-8C2C-854A7753F7FA}" srcId="{2F4EF57B-9DE4-4D8D-9B3F-EB156D2AB206}" destId="{4C7D7EC1-0CBD-4343-A12C-C660705626C5}" srcOrd="0" destOrd="0" parTransId="{9A36B487-F3A9-4F09-B5A2-8788FBD9712C}" sibTransId="{34890A0D-7DF3-441D-9C0A-A659AE97A736}"/>
    <dgm:cxn modelId="{61D15922-92BA-4D42-82E9-8764A3A8DFE3}" type="presOf" srcId="{2ED85EF0-1F0E-4304-B639-25D613BB6237}" destId="{6498630C-6512-4307-BCF3-0ABA5294E4C7}" srcOrd="0" destOrd="0" presId="urn:microsoft.com/office/officeart/2005/8/layout/radial1"/>
    <dgm:cxn modelId="{5395982E-CA0B-48DE-A436-6E14C81F2420}" type="presOf" srcId="{80D888A1-C4D7-42BA-AC03-12EB5B70C0DE}" destId="{BF375E16-FCCD-4C0B-9F09-4EEA537DFCC1}" srcOrd="0" destOrd="0" presId="urn:microsoft.com/office/officeart/2005/8/layout/radial1"/>
    <dgm:cxn modelId="{AB4EBC2E-CEE9-4AAF-A9AD-4753F64D4F0B}" type="presOf" srcId="{9A36B487-F3A9-4F09-B5A2-8788FBD9712C}" destId="{9FF941BD-E512-4E7A-8878-598A46AD3114}" srcOrd="1" destOrd="0" presId="urn:microsoft.com/office/officeart/2005/8/layout/radial1"/>
    <dgm:cxn modelId="{7E2CCF31-DABB-4FC1-919C-47A47CADD498}" type="presOf" srcId="{59BF116D-8D4E-4F91-9E86-B6B58E0A1C18}" destId="{9B6491CC-54C9-4BC2-8899-F29DD091BD41}" srcOrd="1" destOrd="0" presId="urn:microsoft.com/office/officeart/2005/8/layout/radial1"/>
    <dgm:cxn modelId="{D1513632-F742-4649-81AE-D87D90BB4E83}" srcId="{2F4EF57B-9DE4-4D8D-9B3F-EB156D2AB206}" destId="{229AA268-0AB5-4281-BD81-BF9523E30442}" srcOrd="9" destOrd="0" parTransId="{651E4A9A-0113-404D-B49B-B8A7BD8A1386}" sibTransId="{BB034C25-889A-41F5-8FA9-6BE94B09D729}"/>
    <dgm:cxn modelId="{44048738-FC00-4E14-AF32-1E8ED205DFFF}" srcId="{A39F3831-F5D0-44CB-AC16-3600DCDFCDE7}" destId="{EC625C8C-9748-46DA-97DB-DC7EC143A05F}" srcOrd="2" destOrd="0" parTransId="{56150BAE-A70F-41BA-82E9-91B31B4D68F9}" sibTransId="{D7121C67-7F62-4CAB-95B7-F36941D62AAD}"/>
    <dgm:cxn modelId="{FE62A338-A7E3-47B9-AC20-2DB1DF77C307}" srcId="{2F4EF57B-9DE4-4D8D-9B3F-EB156D2AB206}" destId="{ACA5212A-0649-40E3-B4D6-B5F9D9C6BB55}" srcOrd="1" destOrd="0" parTransId="{59BF116D-8D4E-4F91-9E86-B6B58E0A1C18}" sibTransId="{586FF5A8-F979-4850-952C-E47DC57FF762}"/>
    <dgm:cxn modelId="{D7FCAA39-4076-4381-A3BF-03D56BAABC36}" srcId="{2F4EF57B-9DE4-4D8D-9B3F-EB156D2AB206}" destId="{2ED85EF0-1F0E-4304-B639-25D613BB6237}" srcOrd="8" destOrd="0" parTransId="{E91A6963-1310-4D22-8A91-AE67EE6E4B02}" sibTransId="{4774787D-FD48-4128-A046-2630C68A1900}"/>
    <dgm:cxn modelId="{35081F41-292E-40E9-82EA-50FDB7A13DD5}" type="presOf" srcId="{9A36B487-F3A9-4F09-B5A2-8788FBD9712C}" destId="{B4690068-1612-4D3F-8295-3160702BB134}" srcOrd="0" destOrd="0" presId="urn:microsoft.com/office/officeart/2005/8/layout/radial1"/>
    <dgm:cxn modelId="{22080442-8A58-4441-A0A9-8B7C796C013F}" type="presOf" srcId="{59BF116D-8D4E-4F91-9E86-B6B58E0A1C18}" destId="{2C669209-8038-4D87-8E35-CF245171E6DC}" srcOrd="0" destOrd="0" presId="urn:microsoft.com/office/officeart/2005/8/layout/radial1"/>
    <dgm:cxn modelId="{F8870D46-23E3-4F26-B359-A299A729B1D5}" srcId="{2F4EF57B-9DE4-4D8D-9B3F-EB156D2AB206}" destId="{2AE770B9-1AD2-43C3-9EBE-3D3A53FC0FB3}" srcOrd="3" destOrd="0" parTransId="{B27123EF-B994-416D-B1F4-9E89BB74D309}" sibTransId="{70BCC3C7-7A59-4BFB-9247-8BA75DAE6E41}"/>
    <dgm:cxn modelId="{CBC0096C-2A49-48DB-8D93-638B9BB0B8D4}" type="presOf" srcId="{B27123EF-B994-416D-B1F4-9E89BB74D309}" destId="{9FE27A1A-048D-444E-8286-0F7D90B73D61}" srcOrd="1" destOrd="0" presId="urn:microsoft.com/office/officeart/2005/8/layout/radial1"/>
    <dgm:cxn modelId="{79103C6D-3620-48A7-86CE-CC7EE3B2075D}" type="presOf" srcId="{3F9F70CB-C6A4-4878-95FD-30480B068127}" destId="{61F6577D-73AB-43C0-98B0-9209F8B2D45E}" srcOrd="1" destOrd="0" presId="urn:microsoft.com/office/officeart/2005/8/layout/radial1"/>
    <dgm:cxn modelId="{9C0C3D6F-934A-41F3-81AC-93F459F28C6F}" type="presOf" srcId="{6AD2D7B4-C390-4B1B-874D-7C060F52DDFD}" destId="{152A1E35-F510-4487-9F54-5B1D4399E427}" srcOrd="1" destOrd="0" presId="urn:microsoft.com/office/officeart/2005/8/layout/radial1"/>
    <dgm:cxn modelId="{93BD1771-08EB-4239-9C57-2D8E99E06874}" type="presOf" srcId="{E91A6963-1310-4D22-8A91-AE67EE6E4B02}" destId="{A77A296A-550A-4CA9-81D1-1E4488B3767C}" srcOrd="1" destOrd="0" presId="urn:microsoft.com/office/officeart/2005/8/layout/radial1"/>
    <dgm:cxn modelId="{6004B859-B01F-4C7C-BE53-8DF79097A4A9}" type="presOf" srcId="{280027C6-8D65-4DAD-8D87-5345D32921F6}" destId="{E96642FC-3941-4240-A2E2-4B6FE9B1EA5C}" srcOrd="0" destOrd="0" presId="urn:microsoft.com/office/officeart/2005/8/layout/radial1"/>
    <dgm:cxn modelId="{D727707C-13F9-4E42-8953-F73BE582689E}" srcId="{BF70222E-E9EE-4E3B-AD74-CF6B43C62E0B}" destId="{6A76C3AA-5578-492B-B550-58A9B8AC6CDB}" srcOrd="2" destOrd="0" parTransId="{351512EE-33C7-4A7C-B672-208606A0E003}" sibTransId="{99787468-6460-4EAE-95C3-93DF70584AD2}"/>
    <dgm:cxn modelId="{1F3AE67D-A3FF-4409-A6BE-691781756D8A}" srcId="{2F4EF57B-9DE4-4D8D-9B3F-EB156D2AB206}" destId="{987015CE-60DE-4376-8AB5-D35E474FB8F1}" srcOrd="6" destOrd="0" parTransId="{8A2C2F4A-E31C-4389-AC09-4CE2273590EF}" sibTransId="{699712C1-BD8A-4E1C-9898-7FFF20895C36}"/>
    <dgm:cxn modelId="{4FFD8981-DA9E-48A3-9B20-88CC252DF633}" type="presOf" srcId="{ACA5212A-0649-40E3-B4D6-B5F9D9C6BB55}" destId="{28272EDD-EB14-468E-9A3F-822CB9AF4C47}" srcOrd="0" destOrd="0" presId="urn:microsoft.com/office/officeart/2005/8/layout/radial1"/>
    <dgm:cxn modelId="{AA691D85-5F49-4618-A87D-B9EFFC735D10}" type="presOf" srcId="{651E4A9A-0113-404D-B49B-B8A7BD8A1386}" destId="{04002F69-418B-42FE-AEA0-E7DF8C8EBEAF}" srcOrd="1" destOrd="0" presId="urn:microsoft.com/office/officeart/2005/8/layout/radial1"/>
    <dgm:cxn modelId="{FFD20987-B055-4466-85AF-323CE4F8AF7A}" type="presOf" srcId="{A9853400-C8C6-46DF-B14C-4AFDC1D48261}" destId="{4AB766C9-239E-4467-B958-AA0D64B445B6}" srcOrd="0" destOrd="0" presId="urn:microsoft.com/office/officeart/2005/8/layout/radial1"/>
    <dgm:cxn modelId="{29400A88-EB83-41D8-9C78-603E5F6FAE18}" srcId="{A39F3831-F5D0-44CB-AC16-3600DCDFCDE7}" destId="{AB50367E-0BAE-4A91-AD45-AFDC570F6AB0}" srcOrd="3" destOrd="0" parTransId="{9C96FFA2-4996-4AA3-9190-A72E11692DAC}" sibTransId="{FF7C72D5-B1F7-4994-81EC-EAABB1858A11}"/>
    <dgm:cxn modelId="{9F9B4289-B6E8-4FDD-8D37-3C0FF9DC32DD}" type="presOf" srcId="{987015CE-60DE-4376-8AB5-D35E474FB8F1}" destId="{AE79C69D-CF4D-4B03-85FE-E6E66A7EA0AD}" srcOrd="0" destOrd="0" presId="urn:microsoft.com/office/officeart/2005/8/layout/radial1"/>
    <dgm:cxn modelId="{CBA9BD89-C4E8-4643-861D-03570CDC68F8}" type="presOf" srcId="{2AE770B9-1AD2-43C3-9EBE-3D3A53FC0FB3}" destId="{113E3109-A939-4E86-8D73-CC53524AACFE}" srcOrd="0" destOrd="0" presId="urn:microsoft.com/office/officeart/2005/8/layout/radial1"/>
    <dgm:cxn modelId="{4B0EC589-00E8-438F-BB10-64BE014B82E8}" srcId="{BF70222E-E9EE-4E3B-AD74-CF6B43C62E0B}" destId="{75147DF8-53C2-4E06-9BB4-E6D15E6EAEBD}" srcOrd="0" destOrd="0" parTransId="{8FBBA1F1-4E72-4924-B1F7-9766E7339089}" sibTransId="{E8257FE5-F420-4FF2-94FD-4A3D09D11806}"/>
    <dgm:cxn modelId="{5EFDDA89-D251-46E2-B9E9-780A424B29A4}" type="presOf" srcId="{E91A6963-1310-4D22-8A91-AE67EE6E4B02}" destId="{31567FDE-3912-4B0B-AD64-A791AE2D72C9}" srcOrd="0" destOrd="0" presId="urn:microsoft.com/office/officeart/2005/8/layout/radial1"/>
    <dgm:cxn modelId="{977A8E90-8996-425E-9900-CA6155D5BFB7}" type="presOf" srcId="{3F9F70CB-C6A4-4878-95FD-30480B068127}" destId="{D8B13FEE-5892-47B5-BC49-40260B2B12DA}" srcOrd="0" destOrd="0" presId="urn:microsoft.com/office/officeart/2005/8/layout/radial1"/>
    <dgm:cxn modelId="{9E7CB492-2F31-424E-83A0-F66946903DA2}" srcId="{BF70222E-E9EE-4E3B-AD74-CF6B43C62E0B}" destId="{CCF1725F-0E2F-48B4-82E2-91CD62B29674}" srcOrd="6" destOrd="0" parTransId="{9EE97D56-1F34-4FAC-92C2-7D70D7AF00B9}" sibTransId="{FC063349-809F-418D-AFAF-A570F01B4F04}"/>
    <dgm:cxn modelId="{636FBB92-3A61-4C08-8C89-6C8E558EED37}" srcId="{A9853400-C8C6-46DF-B14C-4AFDC1D48261}" destId="{BF70222E-E9EE-4E3B-AD74-CF6B43C62E0B}" srcOrd="2" destOrd="0" parTransId="{9632F741-6E42-451E-8B06-5B1AF6A6B61F}" sibTransId="{5C4E3B53-CB7C-4946-B0C6-58CBC54FBFEF}"/>
    <dgm:cxn modelId="{F752F293-547A-451F-8D0F-6750E93BCC4A}" srcId="{A9853400-C8C6-46DF-B14C-4AFDC1D48261}" destId="{2F4EF57B-9DE4-4D8D-9B3F-EB156D2AB206}" srcOrd="0" destOrd="0" parTransId="{55237AC3-436E-4305-8600-89E195AB40C2}" sibTransId="{4588BA26-3698-4330-9F95-2F1F719FE79A}"/>
    <dgm:cxn modelId="{7A0D2EA0-4C82-4A77-91BA-57630CD56D44}" srcId="{BF70222E-E9EE-4E3B-AD74-CF6B43C62E0B}" destId="{5A4C9DE4-EAB0-4415-897A-EF8A07D6F068}" srcOrd="4" destOrd="0" parTransId="{2C5926F1-0477-46C6-89CB-9F8F8D38B568}" sibTransId="{4A18903A-EAA7-40C1-9E95-CA132217AB36}"/>
    <dgm:cxn modelId="{A48749A9-8AD4-49BA-82C5-5C83BFBB0829}" type="presOf" srcId="{219DE2EC-8E8E-4D7C-8708-BD6BAAB370FD}" destId="{613FD97E-63F2-4883-B584-ADE117E7D934}" srcOrd="0" destOrd="0" presId="urn:microsoft.com/office/officeart/2005/8/layout/radial1"/>
    <dgm:cxn modelId="{7E4DBDAA-1332-4524-BC53-A058724384AE}" type="presOf" srcId="{B6038230-B452-4A59-B671-F902C15B848A}" destId="{6D9258A9-661C-428D-8D72-C5511017DFCA}" srcOrd="0" destOrd="0" presId="urn:microsoft.com/office/officeart/2005/8/layout/radial1"/>
    <dgm:cxn modelId="{3CC7E8AA-CED4-4CA2-879B-16E084432F6C}" srcId="{2F4EF57B-9DE4-4D8D-9B3F-EB156D2AB206}" destId="{1109FFB7-4B2D-4298-9D87-2B9F5B19F62C}" srcOrd="4" destOrd="0" parTransId="{C228FEA9-4A89-4A4A-B34F-A9E904CA13BB}" sibTransId="{659C917D-BEA6-42CD-AE5C-0093097885E2}"/>
    <dgm:cxn modelId="{CFDE81AB-E01A-4536-BEAC-1A7D0024469B}" srcId="{BF70222E-E9EE-4E3B-AD74-CF6B43C62E0B}" destId="{20163595-A30C-4EAC-A36F-73FD0220173C}" srcOrd="5" destOrd="0" parTransId="{BEF37914-C7D5-4B21-AD0E-C63032D41E32}" sibTransId="{156E47DA-4EBD-48B9-A97A-E1C56C0E2A58}"/>
    <dgm:cxn modelId="{655B90AB-416C-4783-BCCB-1E9E350F0590}" type="presOf" srcId="{C228FEA9-4A89-4A4A-B34F-A9E904CA13BB}" destId="{C5A4D3B8-F6C1-4C73-B9CC-751A0A4D320E}" srcOrd="0" destOrd="0" presId="urn:microsoft.com/office/officeart/2005/8/layout/radial1"/>
    <dgm:cxn modelId="{76EC41B4-0F4B-4EC4-BD0F-5FF2B8BB3BDB}" srcId="{A39F3831-F5D0-44CB-AC16-3600DCDFCDE7}" destId="{CCC0B884-02AB-4767-9E81-5183FC359F7E}" srcOrd="5" destOrd="0" parTransId="{1F62CE73-82CA-4BFF-AEA9-3B364C63F90A}" sibTransId="{7BC27D8B-FEEE-434A-9AC4-31D60E1885E3}"/>
    <dgm:cxn modelId="{253C68B9-B186-475A-B105-51042B4044E2}" srcId="{A39F3831-F5D0-44CB-AC16-3600DCDFCDE7}" destId="{055C9AFE-DEF0-4F1C-9DDA-2EA79AC27E92}" srcOrd="1" destOrd="0" parTransId="{0B6C9207-6204-4141-B3A9-EE88700FA976}" sibTransId="{EFFA0EB8-0D3C-4453-A52D-3441D7E0FF9A}"/>
    <dgm:cxn modelId="{A5E472C0-42E4-4185-883C-5CC551841284}" type="presOf" srcId="{1109FFB7-4B2D-4298-9D87-2B9F5B19F62C}" destId="{872AC01C-A558-453D-AB30-0E0EF4C91FE9}" srcOrd="0" destOrd="0" presId="urn:microsoft.com/office/officeart/2005/8/layout/radial1"/>
    <dgm:cxn modelId="{59EA4BC3-D28F-451F-8281-CD9D252795A1}" srcId="{A9853400-C8C6-46DF-B14C-4AFDC1D48261}" destId="{A39F3831-F5D0-44CB-AC16-3600DCDFCDE7}" srcOrd="1" destOrd="0" parTransId="{7AAF4419-3E44-4915-8410-F4524936E18D}" sibTransId="{3340391A-1B08-40AD-8915-0377CA8FF23B}"/>
    <dgm:cxn modelId="{9B61F0D5-538E-412A-966E-46A65ED7B4B3}" srcId="{BF70222E-E9EE-4E3B-AD74-CF6B43C62E0B}" destId="{70613760-FD45-4894-BF18-57A5890E4492}" srcOrd="1" destOrd="0" parTransId="{C8F4F814-B6BA-46CE-8773-9899F825ECBA}" sibTransId="{A58B53E0-DB05-4652-94CD-86E9D4496DC7}"/>
    <dgm:cxn modelId="{F57E0FD6-3CEC-42A9-9062-3199AD9D42D9}" srcId="{2F4EF57B-9DE4-4D8D-9B3F-EB156D2AB206}" destId="{219DE2EC-8E8E-4D7C-8708-BD6BAAB370FD}" srcOrd="5" destOrd="0" parTransId="{80D888A1-C4D7-42BA-AC03-12EB5B70C0DE}" sibTransId="{FBBE4D79-DF74-4BB3-B797-168C9FD77601}"/>
    <dgm:cxn modelId="{22140DD9-9035-475F-B492-002F47FBDA72}" type="presOf" srcId="{C228FEA9-4A89-4A4A-B34F-A9E904CA13BB}" destId="{676F5708-1B2F-4EFD-8DAD-3A929B6AE4B7}" srcOrd="1" destOrd="0" presId="urn:microsoft.com/office/officeart/2005/8/layout/radial1"/>
    <dgm:cxn modelId="{AF43B2DA-8D4E-45ED-851C-C1D148FC0681}" type="presOf" srcId="{6AD2D7B4-C390-4B1B-874D-7C060F52DDFD}" destId="{A52B56D4-1210-4BA3-A981-17D57E1D4FEA}" srcOrd="0" destOrd="0" presId="urn:microsoft.com/office/officeart/2005/8/layout/radial1"/>
    <dgm:cxn modelId="{9788B9DE-015D-4824-B69A-FAAF0D33541F}" srcId="{2F4EF57B-9DE4-4D8D-9B3F-EB156D2AB206}" destId="{280027C6-8D65-4DAD-8D87-5345D32921F6}" srcOrd="7" destOrd="0" parTransId="{3F9F70CB-C6A4-4878-95FD-30480B068127}" sibTransId="{B1BA5DD5-9475-45B5-9210-0DE5DD8FBCF1}"/>
    <dgm:cxn modelId="{0FDB16E3-C3FB-4527-9FA8-D04D8C440E83}" type="presOf" srcId="{80D888A1-C4D7-42BA-AC03-12EB5B70C0DE}" destId="{B42FF942-6DBC-44C3-B38C-13A713C9B0F6}" srcOrd="1" destOrd="0" presId="urn:microsoft.com/office/officeart/2005/8/layout/radial1"/>
    <dgm:cxn modelId="{958C93E4-AB56-4071-BA71-16E007378637}" type="presOf" srcId="{2F4EF57B-9DE4-4D8D-9B3F-EB156D2AB206}" destId="{9D702E67-4983-4044-A37B-C5570A02A76A}" srcOrd="0" destOrd="0" presId="urn:microsoft.com/office/officeart/2005/8/layout/radial1"/>
    <dgm:cxn modelId="{C1E387EC-C0BB-448C-8F6A-B3973224B6DF}" type="presOf" srcId="{8A2C2F4A-E31C-4389-AC09-4CE2273590EF}" destId="{E955C295-A902-4A2A-B495-7FCD7D1C282C}" srcOrd="1" destOrd="0" presId="urn:microsoft.com/office/officeart/2005/8/layout/radial1"/>
    <dgm:cxn modelId="{C761A9EF-893D-4AF9-B866-17A7A8CAAC36}" type="presOf" srcId="{8A2C2F4A-E31C-4389-AC09-4CE2273590EF}" destId="{13005A85-9809-4EE5-8EDA-96E6EE78A951}" srcOrd="0" destOrd="0" presId="urn:microsoft.com/office/officeart/2005/8/layout/radial1"/>
    <dgm:cxn modelId="{F4C7CBF4-8C10-4670-9E8A-4771CBEC8D6B}" type="presOf" srcId="{651E4A9A-0113-404D-B49B-B8A7BD8A1386}" destId="{C15D1E2E-557F-4F8F-BCD5-9D542C1D3E80}" srcOrd="0" destOrd="0" presId="urn:microsoft.com/office/officeart/2005/8/layout/radial1"/>
    <dgm:cxn modelId="{93379CF6-E0C7-41A2-9956-F2B6DBEB3701}" srcId="{A39F3831-F5D0-44CB-AC16-3600DCDFCDE7}" destId="{D5989124-85D7-43C8-ABF3-FEB0657A4441}" srcOrd="4" destOrd="0" parTransId="{C7F7A570-EBD0-4300-9FA2-7655AF7F703C}" sibTransId="{8ECD73C1-68F5-4DDE-AEEB-98058EBCA1BF}"/>
    <dgm:cxn modelId="{E60A05FA-ABAD-41FB-9876-20ED05288283}" type="presOf" srcId="{4C7D7EC1-0CBD-4343-A12C-C660705626C5}" destId="{D0FAF3F2-D890-4FA4-B0DA-0ADD23BEE565}" srcOrd="0" destOrd="0" presId="urn:microsoft.com/office/officeart/2005/8/layout/radial1"/>
    <dgm:cxn modelId="{F18D77FA-6242-4FA2-AB2E-3D8C5DCADBC6}" type="presOf" srcId="{229AA268-0AB5-4281-BD81-BF9523E30442}" destId="{4ADF1DA6-B1BB-400B-BD43-A7A90201799F}" srcOrd="0" destOrd="0" presId="urn:microsoft.com/office/officeart/2005/8/layout/radial1"/>
    <dgm:cxn modelId="{45AD15FD-2011-4200-B5B0-2F7E08325262}" type="presOf" srcId="{B27123EF-B994-416D-B1F4-9E89BB74D309}" destId="{3C69D64E-0B64-4BF4-8D20-7DC49D87B42E}" srcOrd="0" destOrd="0" presId="urn:microsoft.com/office/officeart/2005/8/layout/radial1"/>
    <dgm:cxn modelId="{A53D78FD-EE2A-475E-9A61-1BEEBB148820}" srcId="{2F4EF57B-9DE4-4D8D-9B3F-EB156D2AB206}" destId="{B6038230-B452-4A59-B671-F902C15B848A}" srcOrd="2" destOrd="0" parTransId="{6AD2D7B4-C390-4B1B-874D-7C060F52DDFD}" sibTransId="{532C29F9-66A2-4EEC-9DD5-B757CC607CCF}"/>
    <dgm:cxn modelId="{CA48AB38-C922-47A2-BC1C-0319F4EA055E}" type="presParOf" srcId="{4AB766C9-239E-4467-B958-AA0D64B445B6}" destId="{9D702E67-4983-4044-A37B-C5570A02A76A}" srcOrd="0" destOrd="0" presId="urn:microsoft.com/office/officeart/2005/8/layout/radial1"/>
    <dgm:cxn modelId="{9713F5BE-C395-4ABA-BAF4-331C8B4B51F6}" type="presParOf" srcId="{4AB766C9-239E-4467-B958-AA0D64B445B6}" destId="{B4690068-1612-4D3F-8295-3160702BB134}" srcOrd="1" destOrd="0" presId="urn:microsoft.com/office/officeart/2005/8/layout/radial1"/>
    <dgm:cxn modelId="{FD2EBAAE-19B3-4663-8A4E-CE048320F359}" type="presParOf" srcId="{B4690068-1612-4D3F-8295-3160702BB134}" destId="{9FF941BD-E512-4E7A-8878-598A46AD3114}" srcOrd="0" destOrd="0" presId="urn:microsoft.com/office/officeart/2005/8/layout/radial1"/>
    <dgm:cxn modelId="{3AE9416C-6304-4E96-9ACB-DBEB09A853CC}" type="presParOf" srcId="{4AB766C9-239E-4467-B958-AA0D64B445B6}" destId="{D0FAF3F2-D890-4FA4-B0DA-0ADD23BEE565}" srcOrd="2" destOrd="0" presId="urn:microsoft.com/office/officeart/2005/8/layout/radial1"/>
    <dgm:cxn modelId="{176AC074-B3D4-47C9-9F87-6DA4AA7E5967}" type="presParOf" srcId="{4AB766C9-239E-4467-B958-AA0D64B445B6}" destId="{2C669209-8038-4D87-8E35-CF245171E6DC}" srcOrd="3" destOrd="0" presId="urn:microsoft.com/office/officeart/2005/8/layout/radial1"/>
    <dgm:cxn modelId="{87BC35DD-2A93-49A5-8BDB-682B9F3AC925}" type="presParOf" srcId="{2C669209-8038-4D87-8E35-CF245171E6DC}" destId="{9B6491CC-54C9-4BC2-8899-F29DD091BD41}" srcOrd="0" destOrd="0" presId="urn:microsoft.com/office/officeart/2005/8/layout/radial1"/>
    <dgm:cxn modelId="{A5D38BFC-8005-428D-A560-DCCD3DB72720}" type="presParOf" srcId="{4AB766C9-239E-4467-B958-AA0D64B445B6}" destId="{28272EDD-EB14-468E-9A3F-822CB9AF4C47}" srcOrd="4" destOrd="0" presId="urn:microsoft.com/office/officeart/2005/8/layout/radial1"/>
    <dgm:cxn modelId="{55349B08-B242-46AA-AFAB-E7772594EF53}" type="presParOf" srcId="{4AB766C9-239E-4467-B958-AA0D64B445B6}" destId="{A52B56D4-1210-4BA3-A981-17D57E1D4FEA}" srcOrd="5" destOrd="0" presId="urn:microsoft.com/office/officeart/2005/8/layout/radial1"/>
    <dgm:cxn modelId="{D07B9708-5DDA-444B-8AFC-1DF20F82E503}" type="presParOf" srcId="{A52B56D4-1210-4BA3-A981-17D57E1D4FEA}" destId="{152A1E35-F510-4487-9F54-5B1D4399E427}" srcOrd="0" destOrd="0" presId="urn:microsoft.com/office/officeart/2005/8/layout/radial1"/>
    <dgm:cxn modelId="{725E3864-2E96-472E-BE42-89287284A86B}" type="presParOf" srcId="{4AB766C9-239E-4467-B958-AA0D64B445B6}" destId="{6D9258A9-661C-428D-8D72-C5511017DFCA}" srcOrd="6" destOrd="0" presId="urn:microsoft.com/office/officeart/2005/8/layout/radial1"/>
    <dgm:cxn modelId="{24F35169-0780-46D4-9A48-744C09A6DD8A}" type="presParOf" srcId="{4AB766C9-239E-4467-B958-AA0D64B445B6}" destId="{3C69D64E-0B64-4BF4-8D20-7DC49D87B42E}" srcOrd="7" destOrd="0" presId="urn:microsoft.com/office/officeart/2005/8/layout/radial1"/>
    <dgm:cxn modelId="{FBDC4ABF-CAEF-45A3-BDAD-F42C896223AC}" type="presParOf" srcId="{3C69D64E-0B64-4BF4-8D20-7DC49D87B42E}" destId="{9FE27A1A-048D-444E-8286-0F7D90B73D61}" srcOrd="0" destOrd="0" presId="urn:microsoft.com/office/officeart/2005/8/layout/radial1"/>
    <dgm:cxn modelId="{76300B59-2A9B-4565-8AA7-E85E01799424}" type="presParOf" srcId="{4AB766C9-239E-4467-B958-AA0D64B445B6}" destId="{113E3109-A939-4E86-8D73-CC53524AACFE}" srcOrd="8" destOrd="0" presId="urn:microsoft.com/office/officeart/2005/8/layout/radial1"/>
    <dgm:cxn modelId="{CA7032A5-A3D8-4434-9D43-53D964B666A8}" type="presParOf" srcId="{4AB766C9-239E-4467-B958-AA0D64B445B6}" destId="{C5A4D3B8-F6C1-4C73-B9CC-751A0A4D320E}" srcOrd="9" destOrd="0" presId="urn:microsoft.com/office/officeart/2005/8/layout/radial1"/>
    <dgm:cxn modelId="{9FFB439A-CDBD-44F5-8BB1-28EC3500E27B}" type="presParOf" srcId="{C5A4D3B8-F6C1-4C73-B9CC-751A0A4D320E}" destId="{676F5708-1B2F-4EFD-8DAD-3A929B6AE4B7}" srcOrd="0" destOrd="0" presId="urn:microsoft.com/office/officeart/2005/8/layout/radial1"/>
    <dgm:cxn modelId="{E9099ADE-E5FF-41A1-8ADC-90CE3C924352}" type="presParOf" srcId="{4AB766C9-239E-4467-B958-AA0D64B445B6}" destId="{872AC01C-A558-453D-AB30-0E0EF4C91FE9}" srcOrd="10" destOrd="0" presId="urn:microsoft.com/office/officeart/2005/8/layout/radial1"/>
    <dgm:cxn modelId="{E282B1DB-1604-4F26-860A-AEE32665CC85}" type="presParOf" srcId="{4AB766C9-239E-4467-B958-AA0D64B445B6}" destId="{BF375E16-FCCD-4C0B-9F09-4EEA537DFCC1}" srcOrd="11" destOrd="0" presId="urn:microsoft.com/office/officeart/2005/8/layout/radial1"/>
    <dgm:cxn modelId="{8F318688-8539-4E29-9616-23767CE21928}" type="presParOf" srcId="{BF375E16-FCCD-4C0B-9F09-4EEA537DFCC1}" destId="{B42FF942-6DBC-44C3-B38C-13A713C9B0F6}" srcOrd="0" destOrd="0" presId="urn:microsoft.com/office/officeart/2005/8/layout/radial1"/>
    <dgm:cxn modelId="{2001009A-7EAF-46CC-9F64-5CDDF0BD1B38}" type="presParOf" srcId="{4AB766C9-239E-4467-B958-AA0D64B445B6}" destId="{613FD97E-63F2-4883-B584-ADE117E7D934}" srcOrd="12" destOrd="0" presId="urn:microsoft.com/office/officeart/2005/8/layout/radial1"/>
    <dgm:cxn modelId="{3B4DFF4F-57DE-4845-B4E7-8C7012864C97}" type="presParOf" srcId="{4AB766C9-239E-4467-B958-AA0D64B445B6}" destId="{13005A85-9809-4EE5-8EDA-96E6EE78A951}" srcOrd="13" destOrd="0" presId="urn:microsoft.com/office/officeart/2005/8/layout/radial1"/>
    <dgm:cxn modelId="{54BBD482-2F71-4674-B11A-E13E7F67E6C5}" type="presParOf" srcId="{13005A85-9809-4EE5-8EDA-96E6EE78A951}" destId="{E955C295-A902-4A2A-B495-7FCD7D1C282C}" srcOrd="0" destOrd="0" presId="urn:microsoft.com/office/officeart/2005/8/layout/radial1"/>
    <dgm:cxn modelId="{A9E3D896-B998-4BF3-919B-8E7A91E00B9C}" type="presParOf" srcId="{4AB766C9-239E-4467-B958-AA0D64B445B6}" destId="{AE79C69D-CF4D-4B03-85FE-E6E66A7EA0AD}" srcOrd="14" destOrd="0" presId="urn:microsoft.com/office/officeart/2005/8/layout/radial1"/>
    <dgm:cxn modelId="{5F18369B-ED2A-4A19-914A-E3FF7E7756ED}" type="presParOf" srcId="{4AB766C9-239E-4467-B958-AA0D64B445B6}" destId="{D8B13FEE-5892-47B5-BC49-40260B2B12DA}" srcOrd="15" destOrd="0" presId="urn:microsoft.com/office/officeart/2005/8/layout/radial1"/>
    <dgm:cxn modelId="{64031BAC-549E-49E3-BCE7-68796742CF4B}" type="presParOf" srcId="{D8B13FEE-5892-47B5-BC49-40260B2B12DA}" destId="{61F6577D-73AB-43C0-98B0-9209F8B2D45E}" srcOrd="0" destOrd="0" presId="urn:microsoft.com/office/officeart/2005/8/layout/radial1"/>
    <dgm:cxn modelId="{0397F50E-B721-4792-BD6A-DA90198452E8}" type="presParOf" srcId="{4AB766C9-239E-4467-B958-AA0D64B445B6}" destId="{E96642FC-3941-4240-A2E2-4B6FE9B1EA5C}" srcOrd="16" destOrd="0" presId="urn:microsoft.com/office/officeart/2005/8/layout/radial1"/>
    <dgm:cxn modelId="{BB80C81F-6428-4152-9606-7C314D4340C6}" type="presParOf" srcId="{4AB766C9-239E-4467-B958-AA0D64B445B6}" destId="{31567FDE-3912-4B0B-AD64-A791AE2D72C9}" srcOrd="17" destOrd="0" presId="urn:microsoft.com/office/officeart/2005/8/layout/radial1"/>
    <dgm:cxn modelId="{9D021FB8-01D8-4B26-956C-52891E67147B}" type="presParOf" srcId="{31567FDE-3912-4B0B-AD64-A791AE2D72C9}" destId="{A77A296A-550A-4CA9-81D1-1E4488B3767C}" srcOrd="0" destOrd="0" presId="urn:microsoft.com/office/officeart/2005/8/layout/radial1"/>
    <dgm:cxn modelId="{99D89BDF-A50F-4F50-82C1-E91789A70CCA}" type="presParOf" srcId="{4AB766C9-239E-4467-B958-AA0D64B445B6}" destId="{6498630C-6512-4307-BCF3-0ABA5294E4C7}" srcOrd="18" destOrd="0" presId="urn:microsoft.com/office/officeart/2005/8/layout/radial1"/>
    <dgm:cxn modelId="{CBC4BB8E-FE05-41D6-AE83-EFC841BA6E69}" type="presParOf" srcId="{4AB766C9-239E-4467-B958-AA0D64B445B6}" destId="{C15D1E2E-557F-4F8F-BCD5-9D542C1D3E80}" srcOrd="19" destOrd="0" presId="urn:microsoft.com/office/officeart/2005/8/layout/radial1"/>
    <dgm:cxn modelId="{C25C5742-F8DD-4214-81BA-FBB1BE907CC8}" type="presParOf" srcId="{C15D1E2E-557F-4F8F-BCD5-9D542C1D3E80}" destId="{04002F69-418B-42FE-AEA0-E7DF8C8EBEAF}" srcOrd="0" destOrd="0" presId="urn:microsoft.com/office/officeart/2005/8/layout/radial1"/>
    <dgm:cxn modelId="{2284BD53-4AFF-4C3A-AEAA-48933AACED7C}" type="presParOf" srcId="{4AB766C9-239E-4467-B958-AA0D64B445B6}" destId="{4ADF1DA6-B1BB-400B-BD43-A7A90201799F}" srcOrd="20" destOrd="0" presId="urn:microsoft.com/office/officeart/2005/8/layout/radial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853400-C8C6-46DF-B14C-4AFDC1D4826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F4EF57B-9DE4-4D8D-9B3F-EB156D2AB206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de-DE" sz="12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55237AC3-436E-4305-8600-89E195AB40C2}" type="parTrans" cxnId="{F752F293-547A-451F-8D0F-6750E93BCC4A}">
      <dgm:prSet/>
      <dgm:spPr/>
      <dgm:t>
        <a:bodyPr/>
        <a:lstStyle/>
        <a:p>
          <a:endParaRPr lang="de-DE" sz="1200">
            <a:latin typeface="Arial Black" pitchFamily="34" charset="0"/>
          </a:endParaRPr>
        </a:p>
      </dgm:t>
    </dgm:pt>
    <dgm:pt modelId="{4588BA26-3698-4330-9F95-2F1F719FE79A}" type="sibTrans" cxnId="{F752F293-547A-451F-8D0F-6750E93BCC4A}">
      <dgm:prSet/>
      <dgm:spPr/>
      <dgm:t>
        <a:bodyPr/>
        <a:lstStyle/>
        <a:p>
          <a:endParaRPr lang="de-DE" sz="1200">
            <a:latin typeface="Arial Black" pitchFamily="34" charset="0"/>
          </a:endParaRPr>
        </a:p>
      </dgm:t>
    </dgm:pt>
    <dgm:pt modelId="{4C7D7EC1-0CBD-4343-A12C-C660705626C5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de-DE" sz="1200" b="1" dirty="0">
              <a:solidFill>
                <a:schemeClr val="bg1"/>
              </a:solidFill>
              <a:latin typeface="Arial Black" pitchFamily="34" charset="0"/>
            </a:rPr>
            <a:t>DE</a:t>
          </a:r>
        </a:p>
      </dgm:t>
    </dgm:pt>
    <dgm:pt modelId="{9A36B487-F3A9-4F09-B5A2-8788FBD9712C}" type="parTrans" cxnId="{5777A41C-6509-4ED4-8C2C-854A7753F7FA}">
      <dgm:prSet custT="1"/>
      <dgm:spPr/>
      <dgm:t>
        <a:bodyPr/>
        <a:lstStyle/>
        <a:p>
          <a:endParaRPr lang="de-DE" sz="1200">
            <a:latin typeface="Arial Black" pitchFamily="34" charset="0"/>
          </a:endParaRPr>
        </a:p>
      </dgm:t>
    </dgm:pt>
    <dgm:pt modelId="{34890A0D-7DF3-441D-9C0A-A659AE97A736}" type="sibTrans" cxnId="{5777A41C-6509-4ED4-8C2C-854A7753F7FA}">
      <dgm:prSet/>
      <dgm:spPr/>
      <dgm:t>
        <a:bodyPr/>
        <a:lstStyle/>
        <a:p>
          <a:endParaRPr lang="de-DE" sz="1200">
            <a:latin typeface="Arial Black" pitchFamily="34" charset="0"/>
          </a:endParaRPr>
        </a:p>
      </dgm:t>
    </dgm:pt>
    <dgm:pt modelId="{ACA5212A-0649-40E3-B4D6-B5F9D9C6BB55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de-DE" sz="1200" b="1" dirty="0">
              <a:solidFill>
                <a:schemeClr val="bg1"/>
              </a:solidFill>
              <a:latin typeface="Arial Black" pitchFamily="34" charset="0"/>
            </a:rPr>
            <a:t>MA</a:t>
          </a:r>
        </a:p>
      </dgm:t>
    </dgm:pt>
    <dgm:pt modelId="{59BF116D-8D4E-4F91-9E86-B6B58E0A1C18}" type="parTrans" cxnId="{FE62A338-A7E3-47B9-AC20-2DB1DF77C307}">
      <dgm:prSet custT="1"/>
      <dgm:spPr/>
      <dgm:t>
        <a:bodyPr/>
        <a:lstStyle/>
        <a:p>
          <a:endParaRPr lang="de-DE" sz="1200">
            <a:latin typeface="Arial Black" pitchFamily="34" charset="0"/>
          </a:endParaRPr>
        </a:p>
      </dgm:t>
    </dgm:pt>
    <dgm:pt modelId="{586FF5A8-F979-4850-952C-E47DC57FF762}" type="sibTrans" cxnId="{FE62A338-A7E3-47B9-AC20-2DB1DF77C307}">
      <dgm:prSet/>
      <dgm:spPr/>
      <dgm:t>
        <a:bodyPr/>
        <a:lstStyle/>
        <a:p>
          <a:endParaRPr lang="de-DE" sz="1200">
            <a:latin typeface="Arial Black" pitchFamily="34" charset="0"/>
          </a:endParaRPr>
        </a:p>
      </dgm:t>
    </dgm:pt>
    <dgm:pt modelId="{B6038230-B452-4A59-B671-F902C15B848A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de-DE" sz="1200" b="1" dirty="0">
              <a:solidFill>
                <a:schemeClr val="bg1"/>
              </a:solidFill>
              <a:latin typeface="Arial Black" pitchFamily="34" charset="0"/>
            </a:rPr>
            <a:t>EN</a:t>
          </a:r>
        </a:p>
      </dgm:t>
    </dgm:pt>
    <dgm:pt modelId="{6AD2D7B4-C390-4B1B-874D-7C060F52DDFD}" type="parTrans" cxnId="{A53D78FD-EE2A-475E-9A61-1BEEBB148820}">
      <dgm:prSet custT="1"/>
      <dgm:spPr/>
      <dgm:t>
        <a:bodyPr/>
        <a:lstStyle/>
        <a:p>
          <a:endParaRPr lang="de-DE" sz="1200">
            <a:latin typeface="Arial Black" pitchFamily="34" charset="0"/>
          </a:endParaRPr>
        </a:p>
      </dgm:t>
    </dgm:pt>
    <dgm:pt modelId="{532C29F9-66A2-4EEC-9DD5-B757CC607CCF}" type="sibTrans" cxnId="{A53D78FD-EE2A-475E-9A61-1BEEBB148820}">
      <dgm:prSet/>
      <dgm:spPr/>
      <dgm:t>
        <a:bodyPr/>
        <a:lstStyle/>
        <a:p>
          <a:endParaRPr lang="de-DE" sz="1200">
            <a:latin typeface="Arial Black" pitchFamily="34" charset="0"/>
          </a:endParaRPr>
        </a:p>
      </dgm:t>
    </dgm:pt>
    <dgm:pt modelId="{70613760-FD45-4894-BF18-57A5890E4492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de-DE" sz="1200" b="1" dirty="0">
              <a:solidFill>
                <a:schemeClr val="bg1"/>
              </a:solidFill>
              <a:latin typeface="Arial Black" pitchFamily="34" charset="0"/>
            </a:rPr>
            <a:t>VWL</a:t>
          </a:r>
        </a:p>
      </dgm:t>
    </dgm:pt>
    <dgm:pt modelId="{C8F4F814-B6BA-46CE-8773-9899F825ECBA}" type="parTrans" cxnId="{9B61F0D5-538E-412A-966E-46A65ED7B4B3}">
      <dgm:prSet custT="1"/>
      <dgm:spPr/>
      <dgm:t>
        <a:bodyPr/>
        <a:lstStyle/>
        <a:p>
          <a:endParaRPr lang="de-DE" sz="1200">
            <a:latin typeface="Arial Black" pitchFamily="34" charset="0"/>
          </a:endParaRPr>
        </a:p>
      </dgm:t>
    </dgm:pt>
    <dgm:pt modelId="{A58B53E0-DB05-4652-94CD-86E9D4496DC7}" type="sibTrans" cxnId="{9B61F0D5-538E-412A-966E-46A65ED7B4B3}">
      <dgm:prSet/>
      <dgm:spPr/>
      <dgm:t>
        <a:bodyPr/>
        <a:lstStyle/>
        <a:p>
          <a:endParaRPr lang="de-DE" sz="1200">
            <a:latin typeface="Arial Black" pitchFamily="34" charset="0"/>
          </a:endParaRPr>
        </a:p>
      </dgm:t>
    </dgm:pt>
    <dgm:pt modelId="{6A76C3AA-5578-492B-B550-58A9B8AC6CDB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de-DE" sz="1200" b="1" dirty="0">
              <a:solidFill>
                <a:schemeClr val="bg1"/>
              </a:solidFill>
              <a:latin typeface="Arial Black" pitchFamily="34" charset="0"/>
            </a:rPr>
            <a:t>INF</a:t>
          </a:r>
        </a:p>
      </dgm:t>
    </dgm:pt>
    <dgm:pt modelId="{351512EE-33C7-4A7C-B672-208606A0E003}" type="parTrans" cxnId="{D727707C-13F9-4E42-8953-F73BE582689E}">
      <dgm:prSet custT="1"/>
      <dgm:spPr/>
      <dgm:t>
        <a:bodyPr/>
        <a:lstStyle/>
        <a:p>
          <a:endParaRPr lang="de-DE" sz="1200">
            <a:latin typeface="Arial Black" pitchFamily="34" charset="0"/>
          </a:endParaRPr>
        </a:p>
      </dgm:t>
    </dgm:pt>
    <dgm:pt modelId="{99787468-6460-4EAE-95C3-93DF70584AD2}" type="sibTrans" cxnId="{D727707C-13F9-4E42-8953-F73BE582689E}">
      <dgm:prSet/>
      <dgm:spPr/>
      <dgm:t>
        <a:bodyPr/>
        <a:lstStyle/>
        <a:p>
          <a:endParaRPr lang="de-DE" sz="1200">
            <a:latin typeface="Arial Black" pitchFamily="34" charset="0"/>
          </a:endParaRPr>
        </a:p>
      </dgm:t>
    </dgm:pt>
    <dgm:pt modelId="{75147DF8-53C2-4E06-9BB4-E6D15E6EAEB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de-DE" sz="1200" b="1" dirty="0">
              <a:solidFill>
                <a:schemeClr val="bg1"/>
              </a:solidFill>
              <a:latin typeface="Arial Black" pitchFamily="34" charset="0"/>
            </a:rPr>
            <a:t>BWL</a:t>
          </a:r>
        </a:p>
      </dgm:t>
    </dgm:pt>
    <dgm:pt modelId="{E8257FE5-F420-4FF2-94FD-4A3D09D11806}" type="sibTrans" cxnId="{4B0EC589-00E8-438F-BB10-64BE014B82E8}">
      <dgm:prSet/>
      <dgm:spPr/>
      <dgm:t>
        <a:bodyPr/>
        <a:lstStyle/>
        <a:p>
          <a:endParaRPr lang="de-DE" sz="1200">
            <a:latin typeface="Arial Black" pitchFamily="34" charset="0"/>
          </a:endParaRPr>
        </a:p>
      </dgm:t>
    </dgm:pt>
    <dgm:pt modelId="{8FBBA1F1-4E72-4924-B1F7-9766E7339089}" type="parTrans" cxnId="{4B0EC589-00E8-438F-BB10-64BE014B82E8}">
      <dgm:prSet custT="1"/>
      <dgm:spPr/>
      <dgm:t>
        <a:bodyPr/>
        <a:lstStyle/>
        <a:p>
          <a:endParaRPr lang="de-DE" sz="1200">
            <a:latin typeface="Arial Black" pitchFamily="34" charset="0"/>
          </a:endParaRPr>
        </a:p>
      </dgm:t>
    </dgm:pt>
    <dgm:pt modelId="{4AB766C9-239E-4467-B958-AA0D64B445B6}" type="pres">
      <dgm:prSet presAssocID="{A9853400-C8C6-46DF-B14C-4AFDC1D4826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D702E67-4983-4044-A37B-C5570A02A76A}" type="pres">
      <dgm:prSet presAssocID="{2F4EF57B-9DE4-4D8D-9B3F-EB156D2AB206}" presName="centerShape" presStyleLbl="node0" presStyleIdx="0" presStyleCnt="1" custScaleX="462033" custScaleY="448157"/>
      <dgm:spPr/>
    </dgm:pt>
    <dgm:pt modelId="{B4690068-1612-4D3F-8295-3160702BB134}" type="pres">
      <dgm:prSet presAssocID="{9A36B487-F3A9-4F09-B5A2-8788FBD9712C}" presName="Name9" presStyleLbl="parChTrans1D2" presStyleIdx="0" presStyleCnt="6"/>
      <dgm:spPr/>
    </dgm:pt>
    <dgm:pt modelId="{9FF941BD-E512-4E7A-8878-598A46AD3114}" type="pres">
      <dgm:prSet presAssocID="{9A36B487-F3A9-4F09-B5A2-8788FBD9712C}" presName="connTx" presStyleLbl="parChTrans1D2" presStyleIdx="0" presStyleCnt="6"/>
      <dgm:spPr/>
    </dgm:pt>
    <dgm:pt modelId="{D0FAF3F2-D890-4FA4-B0DA-0ADD23BEE565}" type="pres">
      <dgm:prSet presAssocID="{4C7D7EC1-0CBD-4343-A12C-C660705626C5}" presName="node" presStyleLbl="node1" presStyleIdx="0" presStyleCnt="6">
        <dgm:presLayoutVars>
          <dgm:bulletEnabled val="1"/>
        </dgm:presLayoutVars>
      </dgm:prSet>
      <dgm:spPr/>
    </dgm:pt>
    <dgm:pt modelId="{2C669209-8038-4D87-8E35-CF245171E6DC}" type="pres">
      <dgm:prSet presAssocID="{59BF116D-8D4E-4F91-9E86-B6B58E0A1C18}" presName="Name9" presStyleLbl="parChTrans1D2" presStyleIdx="1" presStyleCnt="6"/>
      <dgm:spPr/>
    </dgm:pt>
    <dgm:pt modelId="{9B6491CC-54C9-4BC2-8899-F29DD091BD41}" type="pres">
      <dgm:prSet presAssocID="{59BF116D-8D4E-4F91-9E86-B6B58E0A1C18}" presName="connTx" presStyleLbl="parChTrans1D2" presStyleIdx="1" presStyleCnt="6"/>
      <dgm:spPr/>
    </dgm:pt>
    <dgm:pt modelId="{28272EDD-EB14-468E-9A3F-822CB9AF4C47}" type="pres">
      <dgm:prSet presAssocID="{ACA5212A-0649-40E3-B4D6-B5F9D9C6BB55}" presName="node" presStyleLbl="node1" presStyleIdx="1" presStyleCnt="6">
        <dgm:presLayoutVars>
          <dgm:bulletEnabled val="1"/>
        </dgm:presLayoutVars>
      </dgm:prSet>
      <dgm:spPr/>
    </dgm:pt>
    <dgm:pt modelId="{A52B56D4-1210-4BA3-A981-17D57E1D4FEA}" type="pres">
      <dgm:prSet presAssocID="{6AD2D7B4-C390-4B1B-874D-7C060F52DDFD}" presName="Name9" presStyleLbl="parChTrans1D2" presStyleIdx="2" presStyleCnt="6"/>
      <dgm:spPr/>
    </dgm:pt>
    <dgm:pt modelId="{152A1E35-F510-4487-9F54-5B1D4399E427}" type="pres">
      <dgm:prSet presAssocID="{6AD2D7B4-C390-4B1B-874D-7C060F52DDFD}" presName="connTx" presStyleLbl="parChTrans1D2" presStyleIdx="2" presStyleCnt="6"/>
      <dgm:spPr/>
    </dgm:pt>
    <dgm:pt modelId="{6D9258A9-661C-428D-8D72-C5511017DFCA}" type="pres">
      <dgm:prSet presAssocID="{B6038230-B452-4A59-B671-F902C15B848A}" presName="node" presStyleLbl="node1" presStyleIdx="2" presStyleCnt="6">
        <dgm:presLayoutVars>
          <dgm:bulletEnabled val="1"/>
        </dgm:presLayoutVars>
      </dgm:prSet>
      <dgm:spPr/>
    </dgm:pt>
    <dgm:pt modelId="{C7793E00-A288-45C2-8EE8-30AD3F0F977F}" type="pres">
      <dgm:prSet presAssocID="{8FBBA1F1-4E72-4924-B1F7-9766E7339089}" presName="Name9" presStyleLbl="parChTrans1D2" presStyleIdx="3" presStyleCnt="6"/>
      <dgm:spPr/>
    </dgm:pt>
    <dgm:pt modelId="{DB0B53AD-2973-421D-B7B4-9CF78372DA63}" type="pres">
      <dgm:prSet presAssocID="{8FBBA1F1-4E72-4924-B1F7-9766E7339089}" presName="connTx" presStyleLbl="parChTrans1D2" presStyleIdx="3" presStyleCnt="6"/>
      <dgm:spPr/>
    </dgm:pt>
    <dgm:pt modelId="{E8F63C68-A055-43C8-9058-9AD44A32A00D}" type="pres">
      <dgm:prSet presAssocID="{75147DF8-53C2-4E06-9BB4-E6D15E6EAEBD}" presName="node" presStyleLbl="node1" presStyleIdx="3" presStyleCnt="6">
        <dgm:presLayoutVars>
          <dgm:bulletEnabled val="1"/>
        </dgm:presLayoutVars>
      </dgm:prSet>
      <dgm:spPr/>
    </dgm:pt>
    <dgm:pt modelId="{82DEACDB-5277-499A-9487-3943A554EB86}" type="pres">
      <dgm:prSet presAssocID="{C8F4F814-B6BA-46CE-8773-9899F825ECBA}" presName="Name9" presStyleLbl="parChTrans1D2" presStyleIdx="4" presStyleCnt="6"/>
      <dgm:spPr/>
    </dgm:pt>
    <dgm:pt modelId="{639E61FE-36BE-49B7-8301-1F434A2C3951}" type="pres">
      <dgm:prSet presAssocID="{C8F4F814-B6BA-46CE-8773-9899F825ECBA}" presName="connTx" presStyleLbl="parChTrans1D2" presStyleIdx="4" presStyleCnt="6"/>
      <dgm:spPr/>
    </dgm:pt>
    <dgm:pt modelId="{193C0730-533C-4193-8B95-C91C1A536877}" type="pres">
      <dgm:prSet presAssocID="{70613760-FD45-4894-BF18-57A5890E4492}" presName="node" presStyleLbl="node1" presStyleIdx="4" presStyleCnt="6">
        <dgm:presLayoutVars>
          <dgm:bulletEnabled val="1"/>
        </dgm:presLayoutVars>
      </dgm:prSet>
      <dgm:spPr/>
    </dgm:pt>
    <dgm:pt modelId="{7719BF4F-3816-4E3C-BB32-13036BB9AFEB}" type="pres">
      <dgm:prSet presAssocID="{351512EE-33C7-4A7C-B672-208606A0E003}" presName="Name9" presStyleLbl="parChTrans1D2" presStyleIdx="5" presStyleCnt="6"/>
      <dgm:spPr/>
    </dgm:pt>
    <dgm:pt modelId="{6B56DD63-F156-43A9-A07F-318C72583984}" type="pres">
      <dgm:prSet presAssocID="{351512EE-33C7-4A7C-B672-208606A0E003}" presName="connTx" presStyleLbl="parChTrans1D2" presStyleIdx="5" presStyleCnt="6"/>
      <dgm:spPr/>
    </dgm:pt>
    <dgm:pt modelId="{5CF58AC9-06AA-4B0C-90CF-34371FC01F3C}" type="pres">
      <dgm:prSet presAssocID="{6A76C3AA-5578-492B-B550-58A9B8AC6CDB}" presName="node" presStyleLbl="node1" presStyleIdx="5" presStyleCnt="6">
        <dgm:presLayoutVars>
          <dgm:bulletEnabled val="1"/>
        </dgm:presLayoutVars>
      </dgm:prSet>
      <dgm:spPr/>
    </dgm:pt>
  </dgm:ptLst>
  <dgm:cxnLst>
    <dgm:cxn modelId="{ABA97D00-9429-4875-AA4C-0BC94C7CB984}" type="presOf" srcId="{6AD2D7B4-C390-4B1B-874D-7C060F52DDFD}" destId="{152A1E35-F510-4487-9F54-5B1D4399E427}" srcOrd="1" destOrd="0" presId="urn:microsoft.com/office/officeart/2005/8/layout/radial1"/>
    <dgm:cxn modelId="{7BA3A10F-EBF1-4A95-9EA8-F31FCD7ED358}" type="presOf" srcId="{A9853400-C8C6-46DF-B14C-4AFDC1D48261}" destId="{4AB766C9-239E-4467-B958-AA0D64B445B6}" srcOrd="0" destOrd="0" presId="urn:microsoft.com/office/officeart/2005/8/layout/radial1"/>
    <dgm:cxn modelId="{F7613819-5AB6-4409-8323-2B14D0A476AB}" type="presOf" srcId="{70613760-FD45-4894-BF18-57A5890E4492}" destId="{193C0730-533C-4193-8B95-C91C1A536877}" srcOrd="0" destOrd="0" presId="urn:microsoft.com/office/officeart/2005/8/layout/radial1"/>
    <dgm:cxn modelId="{FAFB051B-BE4C-47D2-9A47-215967B21610}" type="presOf" srcId="{9A36B487-F3A9-4F09-B5A2-8788FBD9712C}" destId="{9FF941BD-E512-4E7A-8878-598A46AD3114}" srcOrd="1" destOrd="0" presId="urn:microsoft.com/office/officeart/2005/8/layout/radial1"/>
    <dgm:cxn modelId="{5777A41C-6509-4ED4-8C2C-854A7753F7FA}" srcId="{2F4EF57B-9DE4-4D8D-9B3F-EB156D2AB206}" destId="{4C7D7EC1-0CBD-4343-A12C-C660705626C5}" srcOrd="0" destOrd="0" parTransId="{9A36B487-F3A9-4F09-B5A2-8788FBD9712C}" sibTransId="{34890A0D-7DF3-441D-9C0A-A659AE97A736}"/>
    <dgm:cxn modelId="{164B781F-7E8E-45BE-A263-B8F288CF4645}" type="presOf" srcId="{6AD2D7B4-C390-4B1B-874D-7C060F52DDFD}" destId="{A52B56D4-1210-4BA3-A981-17D57E1D4FEA}" srcOrd="0" destOrd="0" presId="urn:microsoft.com/office/officeart/2005/8/layout/radial1"/>
    <dgm:cxn modelId="{10C0F12C-74A9-4F22-8C98-C1F0E2720A1A}" type="presOf" srcId="{B6038230-B452-4A59-B671-F902C15B848A}" destId="{6D9258A9-661C-428D-8D72-C5511017DFCA}" srcOrd="0" destOrd="0" presId="urn:microsoft.com/office/officeart/2005/8/layout/radial1"/>
    <dgm:cxn modelId="{FE62A338-A7E3-47B9-AC20-2DB1DF77C307}" srcId="{2F4EF57B-9DE4-4D8D-9B3F-EB156D2AB206}" destId="{ACA5212A-0649-40E3-B4D6-B5F9D9C6BB55}" srcOrd="1" destOrd="0" parTransId="{59BF116D-8D4E-4F91-9E86-B6B58E0A1C18}" sibTransId="{586FF5A8-F979-4850-952C-E47DC57FF762}"/>
    <dgm:cxn modelId="{6B430D5D-E3F2-4BBA-9343-CA6A43D97F74}" type="presOf" srcId="{C8F4F814-B6BA-46CE-8773-9899F825ECBA}" destId="{82DEACDB-5277-499A-9487-3943A554EB86}" srcOrd="0" destOrd="0" presId="urn:microsoft.com/office/officeart/2005/8/layout/radial1"/>
    <dgm:cxn modelId="{7D1BCA47-48AD-40FB-9557-1B0E8972CD0F}" type="presOf" srcId="{59BF116D-8D4E-4F91-9E86-B6B58E0A1C18}" destId="{9B6491CC-54C9-4BC2-8899-F29DD091BD41}" srcOrd="1" destOrd="0" presId="urn:microsoft.com/office/officeart/2005/8/layout/radial1"/>
    <dgm:cxn modelId="{6E7EEE67-4981-47E8-AE60-ECB6D4E89F8E}" type="presOf" srcId="{6A76C3AA-5578-492B-B550-58A9B8AC6CDB}" destId="{5CF58AC9-06AA-4B0C-90CF-34371FC01F3C}" srcOrd="0" destOrd="0" presId="urn:microsoft.com/office/officeart/2005/8/layout/radial1"/>
    <dgm:cxn modelId="{3FA8474A-E23E-44B4-B79A-5F69B1E755EB}" type="presOf" srcId="{351512EE-33C7-4A7C-B672-208606A0E003}" destId="{7719BF4F-3816-4E3C-BB32-13036BB9AFEB}" srcOrd="0" destOrd="0" presId="urn:microsoft.com/office/officeart/2005/8/layout/radial1"/>
    <dgm:cxn modelId="{B7962C6E-1E3C-4082-B327-AF31BD6C05AC}" type="presOf" srcId="{9A36B487-F3A9-4F09-B5A2-8788FBD9712C}" destId="{B4690068-1612-4D3F-8295-3160702BB134}" srcOrd="0" destOrd="0" presId="urn:microsoft.com/office/officeart/2005/8/layout/radial1"/>
    <dgm:cxn modelId="{A149D051-A72E-46E7-B3DA-8E68BD09D33D}" type="presOf" srcId="{351512EE-33C7-4A7C-B672-208606A0E003}" destId="{6B56DD63-F156-43A9-A07F-318C72583984}" srcOrd="1" destOrd="0" presId="urn:microsoft.com/office/officeart/2005/8/layout/radial1"/>
    <dgm:cxn modelId="{D727707C-13F9-4E42-8953-F73BE582689E}" srcId="{2F4EF57B-9DE4-4D8D-9B3F-EB156D2AB206}" destId="{6A76C3AA-5578-492B-B550-58A9B8AC6CDB}" srcOrd="5" destOrd="0" parTransId="{351512EE-33C7-4A7C-B672-208606A0E003}" sibTransId="{99787468-6460-4EAE-95C3-93DF70584AD2}"/>
    <dgm:cxn modelId="{2A876188-33FB-4E2B-A6DB-39AD0FBDEFCA}" type="presOf" srcId="{4C7D7EC1-0CBD-4343-A12C-C660705626C5}" destId="{D0FAF3F2-D890-4FA4-B0DA-0ADD23BEE565}" srcOrd="0" destOrd="0" presId="urn:microsoft.com/office/officeart/2005/8/layout/radial1"/>
    <dgm:cxn modelId="{4B0EC589-00E8-438F-BB10-64BE014B82E8}" srcId="{2F4EF57B-9DE4-4D8D-9B3F-EB156D2AB206}" destId="{75147DF8-53C2-4E06-9BB4-E6D15E6EAEBD}" srcOrd="3" destOrd="0" parTransId="{8FBBA1F1-4E72-4924-B1F7-9766E7339089}" sibTransId="{E8257FE5-F420-4FF2-94FD-4A3D09D11806}"/>
    <dgm:cxn modelId="{A15A9A8D-DD87-42CD-918F-A2FDE702E34A}" type="presOf" srcId="{59BF116D-8D4E-4F91-9E86-B6B58E0A1C18}" destId="{2C669209-8038-4D87-8E35-CF245171E6DC}" srcOrd="0" destOrd="0" presId="urn:microsoft.com/office/officeart/2005/8/layout/radial1"/>
    <dgm:cxn modelId="{F752F293-547A-451F-8D0F-6750E93BCC4A}" srcId="{A9853400-C8C6-46DF-B14C-4AFDC1D48261}" destId="{2F4EF57B-9DE4-4D8D-9B3F-EB156D2AB206}" srcOrd="0" destOrd="0" parTransId="{55237AC3-436E-4305-8600-89E195AB40C2}" sibTransId="{4588BA26-3698-4330-9F95-2F1F719FE79A}"/>
    <dgm:cxn modelId="{B22EDDA8-FE8D-42E0-8361-FA7A56D27F54}" type="presOf" srcId="{8FBBA1F1-4E72-4924-B1F7-9766E7339089}" destId="{DB0B53AD-2973-421D-B7B4-9CF78372DA63}" srcOrd="1" destOrd="0" presId="urn:microsoft.com/office/officeart/2005/8/layout/radial1"/>
    <dgm:cxn modelId="{4EC93DAD-8A0A-4051-9F8D-1320B403A264}" type="presOf" srcId="{ACA5212A-0649-40E3-B4D6-B5F9D9C6BB55}" destId="{28272EDD-EB14-468E-9A3F-822CB9AF4C47}" srcOrd="0" destOrd="0" presId="urn:microsoft.com/office/officeart/2005/8/layout/radial1"/>
    <dgm:cxn modelId="{704DBAB6-8C2C-4894-8ED8-C6D3D23C4C9F}" type="presOf" srcId="{8FBBA1F1-4E72-4924-B1F7-9766E7339089}" destId="{C7793E00-A288-45C2-8EE8-30AD3F0F977F}" srcOrd="0" destOrd="0" presId="urn:microsoft.com/office/officeart/2005/8/layout/radial1"/>
    <dgm:cxn modelId="{1AE49DBD-8D77-448B-B242-1A9DB981BC8A}" type="presOf" srcId="{75147DF8-53C2-4E06-9BB4-E6D15E6EAEBD}" destId="{E8F63C68-A055-43C8-9058-9AD44A32A00D}" srcOrd="0" destOrd="0" presId="urn:microsoft.com/office/officeart/2005/8/layout/radial1"/>
    <dgm:cxn modelId="{7656A2C2-C2B7-4FC4-970A-2B969C6C4C28}" type="presOf" srcId="{2F4EF57B-9DE4-4D8D-9B3F-EB156D2AB206}" destId="{9D702E67-4983-4044-A37B-C5570A02A76A}" srcOrd="0" destOrd="0" presId="urn:microsoft.com/office/officeart/2005/8/layout/radial1"/>
    <dgm:cxn modelId="{9B61F0D5-538E-412A-966E-46A65ED7B4B3}" srcId="{2F4EF57B-9DE4-4D8D-9B3F-EB156D2AB206}" destId="{70613760-FD45-4894-BF18-57A5890E4492}" srcOrd="4" destOrd="0" parTransId="{C8F4F814-B6BA-46CE-8773-9899F825ECBA}" sibTransId="{A58B53E0-DB05-4652-94CD-86E9D4496DC7}"/>
    <dgm:cxn modelId="{CC2E01DE-FCDE-4990-AA54-9D0A04418858}" type="presOf" srcId="{C8F4F814-B6BA-46CE-8773-9899F825ECBA}" destId="{639E61FE-36BE-49B7-8301-1F434A2C3951}" srcOrd="1" destOrd="0" presId="urn:microsoft.com/office/officeart/2005/8/layout/radial1"/>
    <dgm:cxn modelId="{A53D78FD-EE2A-475E-9A61-1BEEBB148820}" srcId="{2F4EF57B-9DE4-4D8D-9B3F-EB156D2AB206}" destId="{B6038230-B452-4A59-B671-F902C15B848A}" srcOrd="2" destOrd="0" parTransId="{6AD2D7B4-C390-4B1B-874D-7C060F52DDFD}" sibTransId="{532C29F9-66A2-4EEC-9DD5-B757CC607CCF}"/>
    <dgm:cxn modelId="{8E0AD197-FC8C-42AE-AF2C-7414193F3017}" type="presParOf" srcId="{4AB766C9-239E-4467-B958-AA0D64B445B6}" destId="{9D702E67-4983-4044-A37B-C5570A02A76A}" srcOrd="0" destOrd="0" presId="urn:microsoft.com/office/officeart/2005/8/layout/radial1"/>
    <dgm:cxn modelId="{EEBFB864-4C41-4E33-9BDD-038FEF7C335E}" type="presParOf" srcId="{4AB766C9-239E-4467-B958-AA0D64B445B6}" destId="{B4690068-1612-4D3F-8295-3160702BB134}" srcOrd="1" destOrd="0" presId="urn:microsoft.com/office/officeart/2005/8/layout/radial1"/>
    <dgm:cxn modelId="{7056369F-F1D7-4D8A-85F5-7F9202429F83}" type="presParOf" srcId="{B4690068-1612-4D3F-8295-3160702BB134}" destId="{9FF941BD-E512-4E7A-8878-598A46AD3114}" srcOrd="0" destOrd="0" presId="urn:microsoft.com/office/officeart/2005/8/layout/radial1"/>
    <dgm:cxn modelId="{836A4F5F-7E4F-4942-B103-749478379F8E}" type="presParOf" srcId="{4AB766C9-239E-4467-B958-AA0D64B445B6}" destId="{D0FAF3F2-D890-4FA4-B0DA-0ADD23BEE565}" srcOrd="2" destOrd="0" presId="urn:microsoft.com/office/officeart/2005/8/layout/radial1"/>
    <dgm:cxn modelId="{0D5B1F0B-0CB4-4557-8DA5-51D6CB4E50A5}" type="presParOf" srcId="{4AB766C9-239E-4467-B958-AA0D64B445B6}" destId="{2C669209-8038-4D87-8E35-CF245171E6DC}" srcOrd="3" destOrd="0" presId="urn:microsoft.com/office/officeart/2005/8/layout/radial1"/>
    <dgm:cxn modelId="{6BB68603-D05C-43BD-801B-0597D9B59146}" type="presParOf" srcId="{2C669209-8038-4D87-8E35-CF245171E6DC}" destId="{9B6491CC-54C9-4BC2-8899-F29DD091BD41}" srcOrd="0" destOrd="0" presId="urn:microsoft.com/office/officeart/2005/8/layout/radial1"/>
    <dgm:cxn modelId="{F33B3381-593C-418E-8C00-167DBE236F5E}" type="presParOf" srcId="{4AB766C9-239E-4467-B958-AA0D64B445B6}" destId="{28272EDD-EB14-468E-9A3F-822CB9AF4C47}" srcOrd="4" destOrd="0" presId="urn:microsoft.com/office/officeart/2005/8/layout/radial1"/>
    <dgm:cxn modelId="{7ABD93A4-E9DC-4CA2-BDFB-6BDCC65B7D6B}" type="presParOf" srcId="{4AB766C9-239E-4467-B958-AA0D64B445B6}" destId="{A52B56D4-1210-4BA3-A981-17D57E1D4FEA}" srcOrd="5" destOrd="0" presId="urn:microsoft.com/office/officeart/2005/8/layout/radial1"/>
    <dgm:cxn modelId="{D5BBD802-8437-45EC-8773-B9B996E1C8F9}" type="presParOf" srcId="{A52B56D4-1210-4BA3-A981-17D57E1D4FEA}" destId="{152A1E35-F510-4487-9F54-5B1D4399E427}" srcOrd="0" destOrd="0" presId="urn:microsoft.com/office/officeart/2005/8/layout/radial1"/>
    <dgm:cxn modelId="{0C958E5B-3E73-4C8A-8291-1DE5AABF48C9}" type="presParOf" srcId="{4AB766C9-239E-4467-B958-AA0D64B445B6}" destId="{6D9258A9-661C-428D-8D72-C5511017DFCA}" srcOrd="6" destOrd="0" presId="urn:microsoft.com/office/officeart/2005/8/layout/radial1"/>
    <dgm:cxn modelId="{855E743E-6025-4BF2-AACA-65D8281DBE1D}" type="presParOf" srcId="{4AB766C9-239E-4467-B958-AA0D64B445B6}" destId="{C7793E00-A288-45C2-8EE8-30AD3F0F977F}" srcOrd="7" destOrd="0" presId="urn:microsoft.com/office/officeart/2005/8/layout/radial1"/>
    <dgm:cxn modelId="{641AE250-629C-46D3-BD2B-3D07F38C0D3A}" type="presParOf" srcId="{C7793E00-A288-45C2-8EE8-30AD3F0F977F}" destId="{DB0B53AD-2973-421D-B7B4-9CF78372DA63}" srcOrd="0" destOrd="0" presId="urn:microsoft.com/office/officeart/2005/8/layout/radial1"/>
    <dgm:cxn modelId="{C8146623-2072-4848-A0A1-50483B293EEF}" type="presParOf" srcId="{4AB766C9-239E-4467-B958-AA0D64B445B6}" destId="{E8F63C68-A055-43C8-9058-9AD44A32A00D}" srcOrd="8" destOrd="0" presId="urn:microsoft.com/office/officeart/2005/8/layout/radial1"/>
    <dgm:cxn modelId="{E4CFD2BA-23D3-40A8-AE0A-DAEC500EE4D6}" type="presParOf" srcId="{4AB766C9-239E-4467-B958-AA0D64B445B6}" destId="{82DEACDB-5277-499A-9487-3943A554EB86}" srcOrd="9" destOrd="0" presId="urn:microsoft.com/office/officeart/2005/8/layout/radial1"/>
    <dgm:cxn modelId="{6836A130-60DD-4B1E-824F-EAE0AE6B7576}" type="presParOf" srcId="{82DEACDB-5277-499A-9487-3943A554EB86}" destId="{639E61FE-36BE-49B7-8301-1F434A2C3951}" srcOrd="0" destOrd="0" presId="urn:microsoft.com/office/officeart/2005/8/layout/radial1"/>
    <dgm:cxn modelId="{50117D6F-2565-4930-A670-36CC7A2D13DC}" type="presParOf" srcId="{4AB766C9-239E-4467-B958-AA0D64B445B6}" destId="{193C0730-533C-4193-8B95-C91C1A536877}" srcOrd="10" destOrd="0" presId="urn:microsoft.com/office/officeart/2005/8/layout/radial1"/>
    <dgm:cxn modelId="{EA8AE888-9E5C-441E-8416-D00A943ECCEE}" type="presParOf" srcId="{4AB766C9-239E-4467-B958-AA0D64B445B6}" destId="{7719BF4F-3816-4E3C-BB32-13036BB9AFEB}" srcOrd="11" destOrd="0" presId="urn:microsoft.com/office/officeart/2005/8/layout/radial1"/>
    <dgm:cxn modelId="{F4B66B4E-356B-45BA-BB52-B4DD2CDF140D}" type="presParOf" srcId="{7719BF4F-3816-4E3C-BB32-13036BB9AFEB}" destId="{6B56DD63-F156-43A9-A07F-318C72583984}" srcOrd="0" destOrd="0" presId="urn:microsoft.com/office/officeart/2005/8/layout/radial1"/>
    <dgm:cxn modelId="{B7303E2B-D8F2-4F76-A228-32C4F190A210}" type="presParOf" srcId="{4AB766C9-239E-4467-B958-AA0D64B445B6}" destId="{5CF58AC9-06AA-4B0C-90CF-34371FC01F3C}" srcOrd="12" destOrd="0" presId="urn:microsoft.com/office/officeart/2005/8/layout/radial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02E67-4983-4044-A37B-C5570A02A76A}">
      <dsp:nvSpPr>
        <dsp:cNvPr id="0" name=""/>
        <dsp:cNvSpPr/>
      </dsp:nvSpPr>
      <dsp:spPr>
        <a:xfrm>
          <a:off x="468403" y="191396"/>
          <a:ext cx="3052655" cy="2960977"/>
        </a:xfrm>
        <a:prstGeom prst="ellipse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915454" y="625021"/>
        <a:ext cx="2158553" cy="2093727"/>
      </dsp:txXfrm>
    </dsp:sp>
    <dsp:sp modelId="{B4690068-1612-4D3F-8295-3160702BB134}">
      <dsp:nvSpPr>
        <dsp:cNvPr id="0" name=""/>
        <dsp:cNvSpPr/>
      </dsp:nvSpPr>
      <dsp:spPr>
        <a:xfrm rot="5433452">
          <a:off x="1762052" y="421345"/>
          <a:ext cx="489408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489408" y="148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kern="1200">
            <a:latin typeface="Arial Black" pitchFamily="34" charset="0"/>
          </a:endParaRPr>
        </a:p>
      </dsp:txBody>
      <dsp:txXfrm rot="10800000">
        <a:off x="1994520" y="423919"/>
        <a:ext cx="24470" cy="24470"/>
      </dsp:txXfrm>
    </dsp:sp>
    <dsp:sp modelId="{D0FAF3F2-D890-4FA4-B0DA-0ADD23BEE565}">
      <dsp:nvSpPr>
        <dsp:cNvPr id="0" name=""/>
        <dsp:cNvSpPr/>
      </dsp:nvSpPr>
      <dsp:spPr>
        <a:xfrm>
          <a:off x="1677239" y="20161"/>
          <a:ext cx="660700" cy="660700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>
              <a:solidFill>
                <a:schemeClr val="tx1"/>
              </a:solidFill>
              <a:latin typeface="Arial Black" pitchFamily="34" charset="0"/>
            </a:rPr>
            <a:t>DE</a:t>
          </a:r>
        </a:p>
      </dsp:txBody>
      <dsp:txXfrm>
        <a:off x="1773996" y="116918"/>
        <a:ext cx="467186" cy="467186"/>
      </dsp:txXfrm>
    </dsp:sp>
    <dsp:sp modelId="{2C669209-8038-4D87-8E35-CF245171E6DC}">
      <dsp:nvSpPr>
        <dsp:cNvPr id="0" name=""/>
        <dsp:cNvSpPr/>
      </dsp:nvSpPr>
      <dsp:spPr>
        <a:xfrm rot="7663516">
          <a:off x="2532263" y="658642"/>
          <a:ext cx="469695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469695" y="148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kern="1200">
            <a:latin typeface="Arial Black" pitchFamily="34" charset="0"/>
          </a:endParaRPr>
        </a:p>
      </dsp:txBody>
      <dsp:txXfrm rot="10800000">
        <a:off x="2755368" y="661709"/>
        <a:ext cx="23484" cy="23484"/>
      </dsp:txXfrm>
    </dsp:sp>
    <dsp:sp modelId="{28272EDD-EB14-468E-9A3F-822CB9AF4C47}">
      <dsp:nvSpPr>
        <dsp:cNvPr id="0" name=""/>
        <dsp:cNvSpPr/>
      </dsp:nvSpPr>
      <dsp:spPr>
        <a:xfrm>
          <a:off x="2495196" y="267563"/>
          <a:ext cx="660700" cy="660700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>
              <a:solidFill>
                <a:schemeClr val="tx1"/>
              </a:solidFill>
              <a:latin typeface="Arial Black" pitchFamily="34" charset="0"/>
            </a:rPr>
            <a:t>MA</a:t>
          </a:r>
        </a:p>
      </dsp:txBody>
      <dsp:txXfrm>
        <a:off x="2591953" y="364320"/>
        <a:ext cx="467186" cy="467186"/>
      </dsp:txXfrm>
    </dsp:sp>
    <dsp:sp modelId="{A52B56D4-1210-4BA3-A981-17D57E1D4FEA}">
      <dsp:nvSpPr>
        <dsp:cNvPr id="0" name=""/>
        <dsp:cNvSpPr/>
      </dsp:nvSpPr>
      <dsp:spPr>
        <a:xfrm rot="9851932">
          <a:off x="3004432" y="1305638"/>
          <a:ext cx="464311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464311" y="148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kern="1200">
            <a:latin typeface="Arial Black" pitchFamily="34" charset="0"/>
          </a:endParaRPr>
        </a:p>
      </dsp:txBody>
      <dsp:txXfrm rot="10800000">
        <a:off x="3224980" y="1308840"/>
        <a:ext cx="23215" cy="23215"/>
      </dsp:txXfrm>
    </dsp:sp>
    <dsp:sp modelId="{6D9258A9-661C-428D-8D72-C5511017DFCA}">
      <dsp:nvSpPr>
        <dsp:cNvPr id="0" name=""/>
        <dsp:cNvSpPr/>
      </dsp:nvSpPr>
      <dsp:spPr>
        <a:xfrm>
          <a:off x="3000721" y="963359"/>
          <a:ext cx="660700" cy="660700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>
              <a:solidFill>
                <a:schemeClr val="tx1"/>
              </a:solidFill>
              <a:latin typeface="Arial Black" pitchFamily="34" charset="0"/>
            </a:rPr>
            <a:t>EN</a:t>
          </a:r>
        </a:p>
      </dsp:txBody>
      <dsp:txXfrm>
        <a:off x="3097478" y="1060116"/>
        <a:ext cx="467186" cy="467186"/>
      </dsp:txXfrm>
    </dsp:sp>
    <dsp:sp modelId="{3C69D64E-0B64-4BF4-8D20-7DC49D87B42E}">
      <dsp:nvSpPr>
        <dsp:cNvPr id="0" name=""/>
        <dsp:cNvSpPr/>
      </dsp:nvSpPr>
      <dsp:spPr>
        <a:xfrm rot="11989739">
          <a:off x="3007542" y="2099927"/>
          <a:ext cx="430618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430618" y="148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3212086" y="2103972"/>
        <a:ext cx="21530" cy="21530"/>
      </dsp:txXfrm>
    </dsp:sp>
    <dsp:sp modelId="{113E3109-A939-4E86-8D73-CC53524AACFE}">
      <dsp:nvSpPr>
        <dsp:cNvPr id="0" name=""/>
        <dsp:cNvSpPr/>
      </dsp:nvSpPr>
      <dsp:spPr>
        <a:xfrm>
          <a:off x="3000721" y="1823410"/>
          <a:ext cx="660700" cy="660700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 err="1">
              <a:solidFill>
                <a:schemeClr val="tx1"/>
              </a:solidFill>
              <a:latin typeface="Arial Black" pitchFamily="34" charset="0"/>
            </a:rPr>
            <a:t>Ku</a:t>
          </a:r>
          <a:endParaRPr lang="de-DE" sz="11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097478" y="1920167"/>
        <a:ext cx="467186" cy="467186"/>
      </dsp:txXfrm>
    </dsp:sp>
    <dsp:sp modelId="{C5A4D3B8-F6C1-4C73-B9CC-751A0A4D320E}">
      <dsp:nvSpPr>
        <dsp:cNvPr id="0" name=""/>
        <dsp:cNvSpPr/>
      </dsp:nvSpPr>
      <dsp:spPr>
        <a:xfrm rot="14087885">
          <a:off x="2553714" y="2721850"/>
          <a:ext cx="384372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384372" y="148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2736291" y="2727050"/>
        <a:ext cx="19218" cy="19218"/>
      </dsp:txXfrm>
    </dsp:sp>
    <dsp:sp modelId="{872AC01C-A558-453D-AB30-0E0EF4C91FE9}">
      <dsp:nvSpPr>
        <dsp:cNvPr id="0" name=""/>
        <dsp:cNvSpPr/>
      </dsp:nvSpPr>
      <dsp:spPr>
        <a:xfrm>
          <a:off x="2495196" y="2519206"/>
          <a:ext cx="660700" cy="660700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>
              <a:solidFill>
                <a:schemeClr val="tx1"/>
              </a:solidFill>
              <a:latin typeface="Arial Black" pitchFamily="34" charset="0"/>
            </a:rPr>
            <a:t>Bio</a:t>
          </a:r>
        </a:p>
      </dsp:txBody>
      <dsp:txXfrm>
        <a:off x="2591953" y="2615963"/>
        <a:ext cx="467186" cy="467186"/>
      </dsp:txXfrm>
    </dsp:sp>
    <dsp:sp modelId="{BF375E16-FCCD-4C0B-9F09-4EEA537DFCC1}">
      <dsp:nvSpPr>
        <dsp:cNvPr id="0" name=""/>
        <dsp:cNvSpPr/>
      </dsp:nvSpPr>
      <dsp:spPr>
        <a:xfrm rot="16169377">
          <a:off x="1822611" y="2953844"/>
          <a:ext cx="367342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367342" y="148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1997099" y="2959470"/>
        <a:ext cx="18367" cy="18367"/>
      </dsp:txXfrm>
    </dsp:sp>
    <dsp:sp modelId="{613FD97E-63F2-4883-B584-ADE117E7D934}">
      <dsp:nvSpPr>
        <dsp:cNvPr id="0" name=""/>
        <dsp:cNvSpPr/>
      </dsp:nvSpPr>
      <dsp:spPr>
        <a:xfrm>
          <a:off x="1677239" y="2784977"/>
          <a:ext cx="660700" cy="660700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 err="1">
              <a:solidFill>
                <a:schemeClr val="tx1"/>
              </a:solidFill>
              <a:latin typeface="Arial Black" pitchFamily="34" charset="0"/>
            </a:rPr>
            <a:t>Che</a:t>
          </a:r>
          <a:endParaRPr lang="de-DE" sz="11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773996" y="2881734"/>
        <a:ext cx="467186" cy="467186"/>
      </dsp:txXfrm>
    </dsp:sp>
    <dsp:sp modelId="{13005A85-9809-4EE5-8EDA-96E6EE78A951}">
      <dsp:nvSpPr>
        <dsp:cNvPr id="0" name=""/>
        <dsp:cNvSpPr/>
      </dsp:nvSpPr>
      <dsp:spPr>
        <a:xfrm rot="18261475">
          <a:off x="1064432" y="2726487"/>
          <a:ext cx="398419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398419" y="148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1253682" y="2731336"/>
        <a:ext cx="19920" cy="19920"/>
      </dsp:txXfrm>
    </dsp:sp>
    <dsp:sp modelId="{AE79C69D-CF4D-4B03-85FE-E6E66A7EA0AD}">
      <dsp:nvSpPr>
        <dsp:cNvPr id="0" name=""/>
        <dsp:cNvSpPr/>
      </dsp:nvSpPr>
      <dsp:spPr>
        <a:xfrm>
          <a:off x="859281" y="2519206"/>
          <a:ext cx="660700" cy="660700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 err="1">
              <a:solidFill>
                <a:schemeClr val="tx1"/>
              </a:solidFill>
              <a:latin typeface="Arial Black" pitchFamily="34" charset="0"/>
            </a:rPr>
            <a:t>Ph</a:t>
          </a:r>
          <a:endParaRPr lang="de-DE" sz="11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956038" y="2615963"/>
        <a:ext cx="467186" cy="467186"/>
      </dsp:txXfrm>
    </dsp:sp>
    <dsp:sp modelId="{D8B13FEE-5892-47B5-BC49-40260B2B12DA}">
      <dsp:nvSpPr>
        <dsp:cNvPr id="0" name=""/>
        <dsp:cNvSpPr/>
      </dsp:nvSpPr>
      <dsp:spPr>
        <a:xfrm rot="20388785">
          <a:off x="553534" y="2103389"/>
          <a:ext cx="454592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454592" y="148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769465" y="2106833"/>
        <a:ext cx="22729" cy="22729"/>
      </dsp:txXfrm>
    </dsp:sp>
    <dsp:sp modelId="{E96642FC-3941-4240-A2E2-4B6FE9B1EA5C}">
      <dsp:nvSpPr>
        <dsp:cNvPr id="0" name=""/>
        <dsp:cNvSpPr/>
      </dsp:nvSpPr>
      <dsp:spPr>
        <a:xfrm>
          <a:off x="353756" y="1823410"/>
          <a:ext cx="660700" cy="660700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 err="1">
              <a:solidFill>
                <a:schemeClr val="tx1"/>
              </a:solidFill>
              <a:latin typeface="Arial Black" pitchFamily="34" charset="0"/>
            </a:rPr>
            <a:t>Spo</a:t>
          </a:r>
          <a:endParaRPr lang="de-DE" sz="11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50513" y="1920167"/>
        <a:ext cx="467186" cy="467186"/>
      </dsp:txXfrm>
    </dsp:sp>
    <dsp:sp modelId="{31567FDE-3912-4B0B-AD64-A791AE2D72C9}">
      <dsp:nvSpPr>
        <dsp:cNvPr id="0" name=""/>
        <dsp:cNvSpPr/>
      </dsp:nvSpPr>
      <dsp:spPr>
        <a:xfrm rot="965716">
          <a:off x="522181" y="1302713"/>
          <a:ext cx="488908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488908" y="148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754412" y="1305300"/>
        <a:ext cx="24445" cy="24445"/>
      </dsp:txXfrm>
    </dsp:sp>
    <dsp:sp modelId="{6498630C-6512-4307-BCF3-0ABA5294E4C7}">
      <dsp:nvSpPr>
        <dsp:cNvPr id="0" name=""/>
        <dsp:cNvSpPr/>
      </dsp:nvSpPr>
      <dsp:spPr>
        <a:xfrm>
          <a:off x="353756" y="963359"/>
          <a:ext cx="660700" cy="660700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>
              <a:solidFill>
                <a:schemeClr val="tx1"/>
              </a:solidFill>
              <a:latin typeface="Arial Black" pitchFamily="34" charset="0"/>
            </a:rPr>
            <a:t>Ge</a:t>
          </a:r>
        </a:p>
      </dsp:txBody>
      <dsp:txXfrm>
        <a:off x="450513" y="1060116"/>
        <a:ext cx="467186" cy="467186"/>
      </dsp:txXfrm>
    </dsp:sp>
    <dsp:sp modelId="{C15D1E2E-557F-4F8F-BCD5-9D542C1D3E80}">
      <dsp:nvSpPr>
        <dsp:cNvPr id="0" name=""/>
        <dsp:cNvSpPr/>
      </dsp:nvSpPr>
      <dsp:spPr>
        <a:xfrm rot="3188583">
          <a:off x="1000134" y="653550"/>
          <a:ext cx="484615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484615" y="148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1230326" y="656244"/>
        <a:ext cx="24230" cy="24230"/>
      </dsp:txXfrm>
    </dsp:sp>
    <dsp:sp modelId="{4ADF1DA6-B1BB-400B-BD43-A7A90201799F}">
      <dsp:nvSpPr>
        <dsp:cNvPr id="0" name=""/>
        <dsp:cNvSpPr/>
      </dsp:nvSpPr>
      <dsp:spPr>
        <a:xfrm>
          <a:off x="859281" y="267563"/>
          <a:ext cx="660700" cy="660700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>
              <a:solidFill>
                <a:schemeClr val="tx1"/>
              </a:solidFill>
              <a:latin typeface="Arial Black" pitchFamily="34" charset="0"/>
            </a:rPr>
            <a:t>PoWi</a:t>
          </a:r>
        </a:p>
      </dsp:txBody>
      <dsp:txXfrm>
        <a:off x="956038" y="364320"/>
        <a:ext cx="467186" cy="467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02E67-4983-4044-A37B-C5570A02A76A}">
      <dsp:nvSpPr>
        <dsp:cNvPr id="0" name=""/>
        <dsp:cNvSpPr/>
      </dsp:nvSpPr>
      <dsp:spPr>
        <a:xfrm>
          <a:off x="911" y="266050"/>
          <a:ext cx="3125347" cy="3031485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58607" y="710001"/>
        <a:ext cx="2209955" cy="2143583"/>
      </dsp:txXfrm>
    </dsp:sp>
    <dsp:sp modelId="{B4690068-1612-4D3F-8295-3160702BB134}">
      <dsp:nvSpPr>
        <dsp:cNvPr id="0" name=""/>
        <dsp:cNvSpPr/>
      </dsp:nvSpPr>
      <dsp:spPr>
        <a:xfrm rot="5400000">
          <a:off x="1342701" y="467466"/>
          <a:ext cx="441767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441767" y="194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>
            <a:latin typeface="Arial Black" pitchFamily="34" charset="0"/>
          </a:endParaRPr>
        </a:p>
      </dsp:txBody>
      <dsp:txXfrm>
        <a:off x="1552540" y="475890"/>
        <a:ext cx="22088" cy="22088"/>
      </dsp:txXfrm>
    </dsp:sp>
    <dsp:sp modelId="{D0FAF3F2-D890-4FA4-B0DA-0ADD23BEE565}">
      <dsp:nvSpPr>
        <dsp:cNvPr id="0" name=""/>
        <dsp:cNvSpPr/>
      </dsp:nvSpPr>
      <dsp:spPr>
        <a:xfrm>
          <a:off x="1225368" y="31384"/>
          <a:ext cx="676433" cy="676433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chemeClr val="bg1"/>
              </a:solidFill>
              <a:latin typeface="Arial Black" pitchFamily="34" charset="0"/>
            </a:rPr>
            <a:t>DE</a:t>
          </a:r>
        </a:p>
      </dsp:txBody>
      <dsp:txXfrm>
        <a:off x="1324429" y="130445"/>
        <a:ext cx="478311" cy="478311"/>
      </dsp:txXfrm>
    </dsp:sp>
    <dsp:sp modelId="{2C669209-8038-4D87-8E35-CF245171E6DC}">
      <dsp:nvSpPr>
        <dsp:cNvPr id="0" name=""/>
        <dsp:cNvSpPr/>
      </dsp:nvSpPr>
      <dsp:spPr>
        <a:xfrm rot="9000000">
          <a:off x="2461751" y="1106198"/>
          <a:ext cx="476558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476558" y="194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>
            <a:latin typeface="Arial Black" pitchFamily="34" charset="0"/>
          </a:endParaRPr>
        </a:p>
      </dsp:txBody>
      <dsp:txXfrm rot="10800000">
        <a:off x="2688116" y="1113752"/>
        <a:ext cx="23827" cy="23827"/>
      </dsp:txXfrm>
    </dsp:sp>
    <dsp:sp modelId="{28272EDD-EB14-468E-9A3F-822CB9AF4C47}">
      <dsp:nvSpPr>
        <dsp:cNvPr id="0" name=""/>
        <dsp:cNvSpPr/>
      </dsp:nvSpPr>
      <dsp:spPr>
        <a:xfrm>
          <a:off x="2448361" y="737480"/>
          <a:ext cx="676433" cy="676433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chemeClr val="bg1"/>
              </a:solidFill>
              <a:latin typeface="Arial Black" pitchFamily="34" charset="0"/>
            </a:rPr>
            <a:t>MA</a:t>
          </a:r>
        </a:p>
      </dsp:txBody>
      <dsp:txXfrm>
        <a:off x="2547422" y="836541"/>
        <a:ext cx="478311" cy="478311"/>
      </dsp:txXfrm>
    </dsp:sp>
    <dsp:sp modelId="{A52B56D4-1210-4BA3-A981-17D57E1D4FEA}">
      <dsp:nvSpPr>
        <dsp:cNvPr id="0" name=""/>
        <dsp:cNvSpPr/>
      </dsp:nvSpPr>
      <dsp:spPr>
        <a:xfrm rot="12600000">
          <a:off x="2461751" y="2418452"/>
          <a:ext cx="476558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476558" y="194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>
            <a:latin typeface="Arial Black" pitchFamily="34" charset="0"/>
          </a:endParaRPr>
        </a:p>
      </dsp:txBody>
      <dsp:txXfrm rot="10800000">
        <a:off x="2688116" y="2426006"/>
        <a:ext cx="23827" cy="23827"/>
      </dsp:txXfrm>
    </dsp:sp>
    <dsp:sp modelId="{6D9258A9-661C-428D-8D72-C5511017DFCA}">
      <dsp:nvSpPr>
        <dsp:cNvPr id="0" name=""/>
        <dsp:cNvSpPr/>
      </dsp:nvSpPr>
      <dsp:spPr>
        <a:xfrm>
          <a:off x="2448361" y="2149671"/>
          <a:ext cx="676433" cy="676433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chemeClr val="bg1"/>
              </a:solidFill>
              <a:latin typeface="Arial Black" pitchFamily="34" charset="0"/>
            </a:rPr>
            <a:t>EN</a:t>
          </a:r>
        </a:p>
      </dsp:txBody>
      <dsp:txXfrm>
        <a:off x="2547422" y="2248732"/>
        <a:ext cx="478311" cy="478311"/>
      </dsp:txXfrm>
    </dsp:sp>
    <dsp:sp modelId="{C7793E00-A288-45C2-8EE8-30AD3F0F977F}">
      <dsp:nvSpPr>
        <dsp:cNvPr id="0" name=""/>
        <dsp:cNvSpPr/>
      </dsp:nvSpPr>
      <dsp:spPr>
        <a:xfrm rot="16200000">
          <a:off x="1342701" y="3057183"/>
          <a:ext cx="441767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441767" y="194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>
            <a:latin typeface="Arial Black" pitchFamily="34" charset="0"/>
          </a:endParaRPr>
        </a:p>
      </dsp:txBody>
      <dsp:txXfrm>
        <a:off x="1552540" y="3065607"/>
        <a:ext cx="22088" cy="22088"/>
      </dsp:txXfrm>
    </dsp:sp>
    <dsp:sp modelId="{E8F63C68-A055-43C8-9058-9AD44A32A00D}">
      <dsp:nvSpPr>
        <dsp:cNvPr id="0" name=""/>
        <dsp:cNvSpPr/>
      </dsp:nvSpPr>
      <dsp:spPr>
        <a:xfrm>
          <a:off x="1225368" y="2855767"/>
          <a:ext cx="676433" cy="676433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chemeClr val="bg1"/>
              </a:solidFill>
              <a:latin typeface="Arial Black" pitchFamily="34" charset="0"/>
            </a:rPr>
            <a:t>BWL</a:t>
          </a:r>
        </a:p>
      </dsp:txBody>
      <dsp:txXfrm>
        <a:off x="1324429" y="2954828"/>
        <a:ext cx="478311" cy="478311"/>
      </dsp:txXfrm>
    </dsp:sp>
    <dsp:sp modelId="{82DEACDB-5277-499A-9487-3943A554EB86}">
      <dsp:nvSpPr>
        <dsp:cNvPr id="0" name=""/>
        <dsp:cNvSpPr/>
      </dsp:nvSpPr>
      <dsp:spPr>
        <a:xfrm rot="19800000">
          <a:off x="188860" y="2418452"/>
          <a:ext cx="476558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476558" y="194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>
            <a:latin typeface="Arial Black" pitchFamily="34" charset="0"/>
          </a:endParaRPr>
        </a:p>
      </dsp:txBody>
      <dsp:txXfrm>
        <a:off x="415225" y="2426006"/>
        <a:ext cx="23827" cy="23827"/>
      </dsp:txXfrm>
    </dsp:sp>
    <dsp:sp modelId="{193C0730-533C-4193-8B95-C91C1A536877}">
      <dsp:nvSpPr>
        <dsp:cNvPr id="0" name=""/>
        <dsp:cNvSpPr/>
      </dsp:nvSpPr>
      <dsp:spPr>
        <a:xfrm>
          <a:off x="2374" y="2149671"/>
          <a:ext cx="676433" cy="676433"/>
        </a:xfrm>
        <a:prstGeom prst="ellipse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chemeClr val="bg1"/>
              </a:solidFill>
              <a:latin typeface="Arial Black" pitchFamily="34" charset="0"/>
            </a:rPr>
            <a:t>VWL</a:t>
          </a:r>
        </a:p>
      </dsp:txBody>
      <dsp:txXfrm>
        <a:off x="101435" y="2248732"/>
        <a:ext cx="478311" cy="478311"/>
      </dsp:txXfrm>
    </dsp:sp>
    <dsp:sp modelId="{7719BF4F-3816-4E3C-BB32-13036BB9AFEB}">
      <dsp:nvSpPr>
        <dsp:cNvPr id="0" name=""/>
        <dsp:cNvSpPr/>
      </dsp:nvSpPr>
      <dsp:spPr>
        <a:xfrm rot="1800000">
          <a:off x="188860" y="1106198"/>
          <a:ext cx="476558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476558" y="194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>
            <a:latin typeface="Arial Black" pitchFamily="34" charset="0"/>
          </a:endParaRPr>
        </a:p>
      </dsp:txBody>
      <dsp:txXfrm>
        <a:off x="415225" y="1113752"/>
        <a:ext cx="23827" cy="23827"/>
      </dsp:txXfrm>
    </dsp:sp>
    <dsp:sp modelId="{5CF58AC9-06AA-4B0C-90CF-34371FC01F3C}">
      <dsp:nvSpPr>
        <dsp:cNvPr id="0" name=""/>
        <dsp:cNvSpPr/>
      </dsp:nvSpPr>
      <dsp:spPr>
        <a:xfrm>
          <a:off x="2374" y="737480"/>
          <a:ext cx="676433" cy="676433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>
              <a:solidFill>
                <a:schemeClr val="bg1"/>
              </a:solidFill>
              <a:latin typeface="Arial Black" pitchFamily="34" charset="0"/>
            </a:rPr>
            <a:t>INF</a:t>
          </a:r>
        </a:p>
      </dsp:txBody>
      <dsp:txXfrm>
        <a:off x="101435" y="836541"/>
        <a:ext cx="478311" cy="478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170B-3F56-4A76-8385-774397A820F0}" type="datetimeFigureOut">
              <a:rPr lang="de-DE" smtClean="0"/>
              <a:pPr/>
              <a:t>30.03.2023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4CA6-970D-4A8F-8B35-C1C3B5DAA5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59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170B-3F56-4A76-8385-774397A820F0}" type="datetimeFigureOut">
              <a:rPr lang="de-DE" smtClean="0"/>
              <a:pPr/>
              <a:t>30.03.2023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4CA6-970D-4A8F-8B35-C1C3B5DAA5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462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170B-3F56-4A76-8385-774397A820F0}" type="datetimeFigureOut">
              <a:rPr lang="de-DE" smtClean="0"/>
              <a:pPr/>
              <a:t>30.03.2023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4CA6-970D-4A8F-8B35-C1C3B5DAA5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21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170B-3F56-4A76-8385-774397A820F0}" type="datetimeFigureOut">
              <a:rPr lang="de-DE" smtClean="0"/>
              <a:pPr/>
              <a:t>30.03.2023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4CA6-970D-4A8F-8B35-C1C3B5DAA5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31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170B-3F56-4A76-8385-774397A820F0}" type="datetimeFigureOut">
              <a:rPr lang="de-DE" smtClean="0"/>
              <a:pPr/>
              <a:t>30.03.2023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4CA6-970D-4A8F-8B35-C1C3B5DAA5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41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170B-3F56-4A76-8385-774397A820F0}" type="datetimeFigureOut">
              <a:rPr lang="de-DE" smtClean="0"/>
              <a:pPr/>
              <a:t>30.03.2023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4CA6-970D-4A8F-8B35-C1C3B5DAA5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2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170B-3F56-4A76-8385-774397A820F0}" type="datetimeFigureOut">
              <a:rPr lang="de-DE" smtClean="0"/>
              <a:pPr/>
              <a:t>30.03.2023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4CA6-970D-4A8F-8B35-C1C3B5DAA5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25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170B-3F56-4A76-8385-774397A820F0}" type="datetimeFigureOut">
              <a:rPr lang="de-DE" smtClean="0"/>
              <a:pPr/>
              <a:t>30.03.2023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4CA6-970D-4A8F-8B35-C1C3B5DAA5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46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170B-3F56-4A76-8385-774397A820F0}" type="datetimeFigureOut">
              <a:rPr lang="de-DE" smtClean="0"/>
              <a:pPr/>
              <a:t>30.03.2023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4CA6-970D-4A8F-8B35-C1C3B5DAA5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70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170B-3F56-4A76-8385-774397A820F0}" type="datetimeFigureOut">
              <a:rPr lang="de-DE" smtClean="0"/>
              <a:pPr/>
              <a:t>30.03.2023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4CA6-970D-4A8F-8B35-C1C3B5DAA5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33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6170B-3F56-4A76-8385-774397A820F0}" type="datetimeFigureOut">
              <a:rPr lang="de-DE" smtClean="0"/>
              <a:pPr/>
              <a:t>30.03.2023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4CA6-970D-4A8F-8B35-C1C3B5DAA5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136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6170B-3F56-4A76-8385-774397A820F0}" type="datetimeFigureOut">
              <a:rPr lang="de-DE" smtClean="0"/>
              <a:pPr/>
              <a:t>30.03.2023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44CA6-970D-4A8F-8B35-C1C3B5DAA5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75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92" y="552450"/>
            <a:ext cx="3369183" cy="365081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600200" y="4686300"/>
            <a:ext cx="6543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i="1" dirty="0"/>
              <a:t>Informationen zur gymnasialen Oberstufe</a:t>
            </a:r>
          </a:p>
          <a:p>
            <a:pPr algn="ctr"/>
            <a:r>
              <a:rPr lang="de-DE" sz="2000" i="1" dirty="0"/>
              <a:t>Christine Neumer, Koordinatorin Übergang 10 – Oberstufe und</a:t>
            </a:r>
          </a:p>
          <a:p>
            <a:pPr algn="ctr"/>
            <a:r>
              <a:rPr lang="de-DE" sz="2000" i="1" dirty="0"/>
              <a:t>Jörg Schouler, Oberstufenleiter (November 2022)</a:t>
            </a:r>
          </a:p>
        </p:txBody>
      </p:sp>
    </p:spTree>
    <p:extLst>
      <p:ext uri="{BB962C8B-B14F-4D97-AF65-F5344CB8AC3E}">
        <p14:creationId xmlns:p14="http://schemas.microsoft.com/office/powerpoint/2010/main" val="2903881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270000"/>
            <a:ext cx="1260401" cy="1365760"/>
          </a:xfrm>
        </p:spPr>
      </p:pic>
      <p:sp>
        <p:nvSpPr>
          <p:cNvPr id="5" name="Textfeld 4"/>
          <p:cNvSpPr txBox="1"/>
          <p:nvPr/>
        </p:nvSpPr>
        <p:spPr>
          <a:xfrm>
            <a:off x="3250017" y="952879"/>
            <a:ext cx="351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Angebot an Grundkursen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C812D3D-7A78-440E-87FF-6F5555DF87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394635"/>
              </p:ext>
            </p:extLst>
          </p:nvPr>
        </p:nvGraphicFramePr>
        <p:xfrm>
          <a:off x="1817370" y="1895963"/>
          <a:ext cx="5015175" cy="133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>
                  <a:extLst>
                    <a:ext uri="{9D8B030D-6E8A-4147-A177-3AD203B41FA5}">
                      <a16:colId xmlns:a16="http://schemas.microsoft.com/office/drawing/2014/main" val="2462519088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8515567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68862359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721428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Pflichtprüf.fach</a:t>
                      </a:r>
                      <a:endParaRPr lang="de-DE" dirty="0"/>
                    </a:p>
                    <a:p>
                      <a:pPr algn="l"/>
                      <a:r>
                        <a:rPr lang="de-DE" sz="1100" dirty="0"/>
                        <a:t>schriftl. od. mdl.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Pflichtprüf.fach</a:t>
                      </a:r>
                      <a:endParaRPr lang="de-DE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/>
                        <a:t>schriftl. od. mdl.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Belegpflicht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871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Belegpflicht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Mathematik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rgbClr val="FFFF00"/>
                          </a:solidFill>
                        </a:rPr>
                        <a:t>PoWi (auch </a:t>
                      </a:r>
                      <a:r>
                        <a:rPr lang="de-DE" b="1" dirty="0" err="1">
                          <a:solidFill>
                            <a:srgbClr val="FFFF00"/>
                          </a:solidFill>
                        </a:rPr>
                        <a:t>bili</a:t>
                      </a:r>
                      <a:r>
                        <a:rPr lang="de-DE" b="1" dirty="0">
                          <a:solidFill>
                            <a:srgbClr val="FFFF00"/>
                          </a:solidFill>
                        </a:rPr>
                        <a:t>)</a:t>
                      </a:r>
                    </a:p>
                    <a:p>
                      <a:r>
                        <a:rPr lang="de-DE" sz="1100" dirty="0"/>
                        <a:t>mind</a:t>
                      </a:r>
                      <a:r>
                        <a:rPr lang="de-DE" sz="1200" dirty="0"/>
                        <a:t>. Q1/2</a:t>
                      </a:r>
                    </a:p>
                    <a:p>
                      <a:r>
                        <a:rPr lang="de-DE" sz="1200" dirty="0"/>
                        <a:t>Sport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096680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C0A50EE-24B1-4ED6-B328-097C1EB91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222470"/>
              </p:ext>
            </p:extLst>
          </p:nvPr>
        </p:nvGraphicFramePr>
        <p:xfrm>
          <a:off x="1822393" y="3920208"/>
          <a:ext cx="5010152" cy="190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78853833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87572739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1909346622"/>
                    </a:ext>
                  </a:extLst>
                </a:gridCol>
                <a:gridCol w="1314452">
                  <a:extLst>
                    <a:ext uri="{9D8B030D-6E8A-4147-A177-3AD203B41FA5}">
                      <a16:colId xmlns:a16="http://schemas.microsoft.com/office/drawing/2014/main" val="14936912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Belegpflicht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Englisch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Geschichte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Religion/Ethik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757275"/>
                  </a:ext>
                </a:extLst>
              </a:tr>
              <a:tr h="1243330">
                <a:tc>
                  <a:txBody>
                    <a:bodyPr/>
                    <a:lstStyle/>
                    <a:p>
                      <a:pPr algn="l"/>
                      <a:r>
                        <a:rPr lang="de-DE" sz="1100" b="1" dirty="0">
                          <a:solidFill>
                            <a:schemeClr val="bg1"/>
                          </a:solidFill>
                        </a:rPr>
                        <a:t>Wahlabfrage im 2. Halbjahr</a:t>
                      </a:r>
                    </a:p>
                    <a:p>
                      <a:pPr algn="l"/>
                      <a:r>
                        <a:rPr lang="de-DE" sz="1100" b="1" dirty="0">
                          <a:solidFill>
                            <a:schemeClr val="bg1"/>
                          </a:solidFill>
                        </a:rPr>
                        <a:t>zur kommenden Q-Phase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1" dirty="0">
                          <a:solidFill>
                            <a:srgbClr val="FFFF00"/>
                          </a:solidFill>
                        </a:rPr>
                        <a:t>Chemie</a:t>
                      </a:r>
                    </a:p>
                    <a:p>
                      <a:pPr algn="l"/>
                      <a:r>
                        <a:rPr lang="de-DE" b="1" dirty="0">
                          <a:solidFill>
                            <a:srgbClr val="FFFF00"/>
                          </a:solidFill>
                        </a:rPr>
                        <a:t>(auch </a:t>
                      </a:r>
                      <a:r>
                        <a:rPr lang="de-DE" b="1" dirty="0" err="1">
                          <a:solidFill>
                            <a:srgbClr val="FFFF00"/>
                          </a:solidFill>
                        </a:rPr>
                        <a:t>bili</a:t>
                      </a:r>
                      <a:r>
                        <a:rPr lang="de-DE" b="1" dirty="0">
                          <a:solidFill>
                            <a:srgbClr val="FFFF00"/>
                          </a:solidFill>
                        </a:rPr>
                        <a:t>)</a:t>
                      </a:r>
                    </a:p>
                    <a:p>
                      <a:pPr algn="l"/>
                      <a:r>
                        <a:rPr lang="de-DE" dirty="0"/>
                        <a:t>Latein</a:t>
                      </a:r>
                    </a:p>
                    <a:p>
                      <a:pPr algn="l"/>
                      <a:endParaRPr lang="de-DE" dirty="0"/>
                    </a:p>
                    <a:p>
                      <a:pPr algn="l"/>
                      <a:r>
                        <a:rPr lang="de-DE" dirty="0"/>
                        <a:t>Musik</a:t>
                      </a:r>
                    </a:p>
                    <a:p>
                      <a:pPr algn="l"/>
                      <a:endParaRPr lang="de-DE" dirty="0"/>
                    </a:p>
                    <a:p>
                      <a:pPr algn="l"/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b="1" dirty="0">
                          <a:solidFill>
                            <a:srgbClr val="FFFF00"/>
                          </a:solidFill>
                        </a:rPr>
                        <a:t>Biologie </a:t>
                      </a:r>
                    </a:p>
                    <a:p>
                      <a:pPr algn="l"/>
                      <a:r>
                        <a:rPr lang="de-DE" b="1" dirty="0">
                          <a:solidFill>
                            <a:srgbClr val="FFFF00"/>
                          </a:solidFill>
                        </a:rPr>
                        <a:t>(auch </a:t>
                      </a:r>
                      <a:r>
                        <a:rPr lang="de-DE" b="1" dirty="0" err="1">
                          <a:solidFill>
                            <a:srgbClr val="FFFF00"/>
                          </a:solidFill>
                        </a:rPr>
                        <a:t>bili</a:t>
                      </a:r>
                      <a:r>
                        <a:rPr lang="de-DE" b="1" dirty="0">
                          <a:solidFill>
                            <a:srgbClr val="FFFF00"/>
                          </a:solidFill>
                        </a:rPr>
                        <a:t>)</a:t>
                      </a:r>
                    </a:p>
                    <a:p>
                      <a:pPr algn="l"/>
                      <a:r>
                        <a:rPr lang="de-DE" dirty="0"/>
                        <a:t>Französisch</a:t>
                      </a:r>
                    </a:p>
                    <a:p>
                      <a:pPr algn="l"/>
                      <a:endParaRPr lang="de-DE" dirty="0"/>
                    </a:p>
                    <a:p>
                      <a:pPr algn="l"/>
                      <a:r>
                        <a:rPr lang="de-DE" dirty="0"/>
                        <a:t>Kunst</a:t>
                      </a:r>
                    </a:p>
                    <a:p>
                      <a:pPr algn="l"/>
                      <a:endParaRPr lang="de-DE" dirty="0"/>
                    </a:p>
                    <a:p>
                      <a:pPr algn="l"/>
                      <a:r>
                        <a:rPr lang="de-DE" dirty="0"/>
                        <a:t>Erdkunde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Physik</a:t>
                      </a:r>
                    </a:p>
                    <a:p>
                      <a:pPr algn="l"/>
                      <a:endParaRPr lang="de-DE" dirty="0"/>
                    </a:p>
                    <a:p>
                      <a:pPr algn="l"/>
                      <a:r>
                        <a:rPr lang="de-DE" dirty="0"/>
                        <a:t>Spanisch</a:t>
                      </a:r>
                    </a:p>
                    <a:p>
                      <a:pPr algn="l"/>
                      <a:endParaRPr lang="de-DE" dirty="0"/>
                    </a:p>
                    <a:p>
                      <a:pPr algn="l"/>
                      <a:r>
                        <a:rPr lang="de-DE" b="1" dirty="0">
                          <a:solidFill>
                            <a:srgbClr val="FF0000"/>
                          </a:solidFill>
                        </a:rPr>
                        <a:t>DS</a:t>
                      </a:r>
                    </a:p>
                    <a:p>
                      <a:pPr algn="l"/>
                      <a:endParaRPr lang="de-DE" dirty="0"/>
                    </a:p>
                    <a:p>
                      <a:pPr algn="l"/>
                      <a:r>
                        <a:rPr lang="de-DE" b="1" dirty="0">
                          <a:solidFill>
                            <a:srgbClr val="FF0000"/>
                          </a:solidFill>
                        </a:rPr>
                        <a:t>Informatik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695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38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270000"/>
            <a:ext cx="1260401" cy="1365760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A6B5A9D-35CC-45DE-B1AE-C7B1D3A82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445" y="5544979"/>
            <a:ext cx="1132459" cy="7536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78CFE9F-D4B0-4CD6-8BAD-D296F9FEAAD5}"/>
              </a:ext>
            </a:extLst>
          </p:cNvPr>
          <p:cNvSpPr/>
          <p:nvPr/>
        </p:nvSpPr>
        <p:spPr>
          <a:xfrm>
            <a:off x="2767659" y="13468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u="sng" dirty="0"/>
              <a:t>Doppelstunden/Leistungskurse fast ausschließlich am Vormittag</a:t>
            </a:r>
          </a:p>
          <a:p>
            <a:pPr>
              <a:buFontTx/>
              <a:buChar char="-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A-/B-Wochen, möglichst kompakter Stundenplan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Mo. - Fr. 1.-8. Stunde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BE62829-DB94-4B48-A05F-BEFDEACAF14E}"/>
              </a:ext>
            </a:extLst>
          </p:cNvPr>
          <p:cNvSpPr txBox="1"/>
          <p:nvPr/>
        </p:nvSpPr>
        <p:spPr>
          <a:xfrm>
            <a:off x="3250017" y="442889"/>
            <a:ext cx="351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Rahmenbedingungen Q1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1FD838-EA17-438F-BC53-313CBC7A8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79" y="3450976"/>
            <a:ext cx="1222439" cy="113849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C38F409D-A239-460D-B80B-CE4DA03AAAA8}"/>
              </a:ext>
            </a:extLst>
          </p:cNvPr>
          <p:cNvSpPr/>
          <p:nvPr/>
        </p:nvSpPr>
        <p:spPr>
          <a:xfrm>
            <a:off x="2767659" y="46277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Frühzeitige und individuelle Beratung unserer Schülerinnen und Schüler</a:t>
            </a:r>
          </a:p>
        </p:txBody>
      </p:sp>
    </p:spTree>
    <p:extLst>
      <p:ext uri="{BB962C8B-B14F-4D97-AF65-F5344CB8AC3E}">
        <p14:creationId xmlns:p14="http://schemas.microsoft.com/office/powerpoint/2010/main" val="267797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270000"/>
            <a:ext cx="1260401" cy="1365760"/>
          </a:xfrm>
        </p:spPr>
      </p:pic>
      <p:sp>
        <p:nvSpPr>
          <p:cNvPr id="5" name="Textfeld 4"/>
          <p:cNvSpPr txBox="1"/>
          <p:nvPr/>
        </p:nvSpPr>
        <p:spPr>
          <a:xfrm>
            <a:off x="3250017" y="952879"/>
            <a:ext cx="351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Weitere Angebote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009773" y="1453327"/>
            <a:ext cx="5419725" cy="582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FF0000"/>
                </a:solidFill>
              </a:rPr>
              <a:t>Erwerb der Fremdsprachenzertifikate</a:t>
            </a:r>
          </a:p>
          <a:p>
            <a:pPr>
              <a:lnSpc>
                <a:spcPct val="80000"/>
              </a:lnSpc>
            </a:pPr>
            <a:r>
              <a:rPr lang="de-DE" b="1" dirty="0">
                <a:solidFill>
                  <a:srgbClr val="FF0000"/>
                </a:solidFill>
              </a:rPr>
              <a:t>	(Vorbereitung und Durchführung im Haus!)</a:t>
            </a:r>
          </a:p>
          <a:p>
            <a:pPr>
              <a:lnSpc>
                <a:spcPct val="80000"/>
              </a:lnSpc>
            </a:pPr>
            <a:endParaRPr lang="de-DE" dirty="0"/>
          </a:p>
          <a:p>
            <a:pPr>
              <a:lnSpc>
                <a:spcPct val="80000"/>
              </a:lnSpc>
            </a:pPr>
            <a:endParaRPr lang="de-DE" dirty="0">
              <a:solidFill>
                <a:srgbClr val="800000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FF0000"/>
                </a:solidFill>
              </a:rPr>
              <a:t>Berufs- und Studieninformationsmesse im Haus/ neu: Zusammenarbeit mit der Stadt BC und der IHK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endParaRPr lang="de-DE" dirty="0"/>
          </a:p>
          <a:p>
            <a:pPr marL="285750" indent="-285750" algn="ctr">
              <a:lnSpc>
                <a:spcPct val="80000"/>
              </a:lnSpc>
              <a:buFontTx/>
              <a:buChar char="-"/>
            </a:pPr>
            <a:endParaRPr lang="de-DE" dirty="0"/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de-DE" b="1" dirty="0">
                <a:solidFill>
                  <a:srgbClr val="FF0000"/>
                </a:solidFill>
              </a:rPr>
              <a:t>NEU: Berufsinformationszentrum (BOZ)in der Schule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endParaRPr lang="de-DE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0000"/>
                </a:solidFill>
              </a:rPr>
              <a:t>- </a:t>
            </a:r>
            <a:r>
              <a:rPr lang="de-DE" sz="2000" b="1" dirty="0">
                <a:solidFill>
                  <a:srgbClr val="FF0000"/>
                </a:solidFill>
              </a:rPr>
              <a:t>Praxiserfahrung – umfassende Beratung – auf         	Wunsch Lokalisierung individueller 	Stärken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endParaRPr lang="de-DE" sz="20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80000"/>
              </a:lnSpc>
              <a:buFontTx/>
              <a:buChar char="-"/>
            </a:pPr>
            <a:endParaRPr lang="de-DE" sz="20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de-DE" sz="20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de-DE" dirty="0"/>
              <a:t>		</a:t>
            </a:r>
          </a:p>
          <a:p>
            <a:pPr>
              <a:lnSpc>
                <a:spcPct val="80000"/>
              </a:lnSpc>
            </a:pPr>
            <a:endParaRPr lang="de-DE" dirty="0">
              <a:solidFill>
                <a:srgbClr val="800000"/>
              </a:solidFill>
            </a:endParaRPr>
          </a:p>
          <a:p>
            <a:pPr>
              <a:lnSpc>
                <a:spcPct val="80000"/>
              </a:lnSpc>
            </a:pPr>
            <a:endParaRPr lang="de-DE" dirty="0">
              <a:solidFill>
                <a:srgbClr val="800000"/>
              </a:solidFill>
            </a:endParaRPr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7" name="Pfeil nach rechts 6"/>
          <p:cNvSpPr/>
          <p:nvPr/>
        </p:nvSpPr>
        <p:spPr>
          <a:xfrm rot="5400000">
            <a:off x="4549396" y="3101812"/>
            <a:ext cx="340476" cy="214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43695D-5FF5-4D00-8B72-B4FC1F18E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397" y="4747364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80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2"/>
          <p:cNvSpPr txBox="1">
            <a:spLocks/>
          </p:cNvSpPr>
          <p:nvPr/>
        </p:nvSpPr>
        <p:spPr>
          <a:xfrm>
            <a:off x="521706" y="2427211"/>
            <a:ext cx="7886700" cy="3682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0" y="1"/>
            <a:ext cx="9143999" cy="949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0" y="546171"/>
            <a:ext cx="2046111" cy="401052"/>
          </a:xfrm>
          <a:prstGeom prst="rect">
            <a:avLst/>
          </a:prstGeom>
          <a:solidFill>
            <a:srgbClr val="103C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324078" y="546750"/>
            <a:ext cx="2183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95000"/>
                  </a:schemeClr>
                </a:solidFill>
              </a:rPr>
              <a:t>Kontakt</a:t>
            </a: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" y="6583355"/>
            <a:ext cx="9144000" cy="2831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71750" y="6592817"/>
            <a:ext cx="3475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Infoabend E-Phase, Taunusschule Bad Camberg, 30.09.2021 	        		                                            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511536" y="4512285"/>
            <a:ext cx="246849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ctr"/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  <a:p>
            <a:pPr algn="ctr"/>
            <a:endParaRPr lang="de-DE" dirty="0"/>
          </a:p>
          <a:p>
            <a:pPr fontAlgn="t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endParaRPr lang="de-DE" sz="1400" dirty="0"/>
          </a:p>
        </p:txBody>
      </p:sp>
      <p:pic>
        <p:nvPicPr>
          <p:cNvPr id="9" name="Bild 16" descr="TS_Logo.jpg">
            <a:extLst>
              <a:ext uri="{FF2B5EF4-FFF2-40B4-BE49-F238E27FC236}">
                <a16:creationId xmlns:a16="http://schemas.microsoft.com/office/drawing/2014/main" id="{1952EE4A-3AF4-4E2E-8A20-236A36E04D0F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2" t="2019" r="1826" b="15508"/>
          <a:stretch/>
        </p:blipFill>
        <p:spPr>
          <a:xfrm>
            <a:off x="7593329" y="277001"/>
            <a:ext cx="1189730" cy="1189730"/>
          </a:xfrm>
          <a:prstGeom prst="rect">
            <a:avLst/>
          </a:prstGeom>
        </p:spPr>
      </p:pic>
      <p:pic>
        <p:nvPicPr>
          <p:cNvPr id="3" name="Grafik 2" descr="Ein Bild, das Text, Screenshot, Menge enthält.&#10;&#10;Automatisch generierte Beschreibung">
            <a:extLst>
              <a:ext uri="{FF2B5EF4-FFF2-40B4-BE49-F238E27FC236}">
                <a16:creationId xmlns:a16="http://schemas.microsoft.com/office/drawing/2014/main" id="{164CAD26-04B7-4D04-993F-0AD4F3019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02" y="1249231"/>
            <a:ext cx="2244520" cy="4860133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5D81D5F2-9C3A-438D-BFD6-96AB3B1B93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9" y="1347024"/>
            <a:ext cx="4452730" cy="119989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7C1521A-BFF7-43B5-89D1-F63967D859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27" y="2814576"/>
            <a:ext cx="2561487" cy="276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56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03" y="798689"/>
            <a:ext cx="393801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5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270000"/>
            <a:ext cx="1260401" cy="1365760"/>
          </a:xfrm>
        </p:spPr>
      </p:pic>
      <p:sp>
        <p:nvSpPr>
          <p:cNvPr id="5" name="Textfeld 4"/>
          <p:cNvSpPr txBox="1"/>
          <p:nvPr/>
        </p:nvSpPr>
        <p:spPr>
          <a:xfrm>
            <a:off x="3317750" y="551216"/>
            <a:ext cx="407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Möglichkeiten an der Taunusschule nach Klasse 10</a:t>
            </a:r>
          </a:p>
        </p:txBody>
      </p:sp>
      <p:sp>
        <p:nvSpPr>
          <p:cNvPr id="2" name="Rechteck 1"/>
          <p:cNvSpPr/>
          <p:nvPr/>
        </p:nvSpPr>
        <p:spPr>
          <a:xfrm>
            <a:off x="2442306" y="1505470"/>
            <a:ext cx="574040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Erwerb der allgemeinen Hochschulreife (</a:t>
            </a:r>
            <a:r>
              <a:rPr lang="de-DE" sz="2000" u="sng" dirty="0">
                <a:solidFill>
                  <a:srgbClr val="FF0000"/>
                </a:solidFill>
              </a:rPr>
              <a:t>Abitur</a:t>
            </a:r>
            <a:r>
              <a:rPr lang="de-DE" sz="2000" dirty="0"/>
              <a:t>) nach 3 Jahren am Ende der Q4</a:t>
            </a:r>
          </a:p>
          <a:p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Erwerb des schulischen Teils der </a:t>
            </a:r>
            <a:r>
              <a:rPr lang="de-DE" sz="2000" u="sng" dirty="0">
                <a:solidFill>
                  <a:srgbClr val="FF0000"/>
                </a:solidFill>
              </a:rPr>
              <a:t>Fachhochschulreife</a:t>
            </a:r>
            <a:r>
              <a:rPr lang="de-DE" sz="2000" dirty="0"/>
              <a:t> nach mindestens 2 Jahren ohne zusätzliche Prüfung am Ende der Q2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Voraussetzungen zum Eintritt in die Oberstufe: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/>
              <a:t>Versetzung am Ende der G 10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000" dirty="0" err="1"/>
              <a:t>Qualif</a:t>
            </a:r>
            <a:r>
              <a:rPr lang="de-DE" sz="2000" dirty="0"/>
              <a:t>. Realschulabschluss am Ende der Realschule/Empfehlung der abgebenden Klasse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323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270000"/>
            <a:ext cx="1260401" cy="1365760"/>
          </a:xfrm>
        </p:spPr>
      </p:pic>
      <p:sp>
        <p:nvSpPr>
          <p:cNvPr id="5" name="Textfeld 4"/>
          <p:cNvSpPr txBox="1"/>
          <p:nvPr/>
        </p:nvSpPr>
        <p:spPr>
          <a:xfrm>
            <a:off x="3317750" y="551216"/>
            <a:ext cx="407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Studiengänge an Fachhochschulen - Beispiele</a:t>
            </a:r>
          </a:p>
        </p:txBody>
      </p:sp>
      <p:sp>
        <p:nvSpPr>
          <p:cNvPr id="2" name="Rechteck 1"/>
          <p:cNvSpPr/>
          <p:nvPr/>
        </p:nvSpPr>
        <p:spPr>
          <a:xfrm>
            <a:off x="2442306" y="1505470"/>
            <a:ext cx="5740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02F8E3-03C0-4D23-B3C2-D982B3F2F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654" y="1344210"/>
            <a:ext cx="6236749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7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270000"/>
            <a:ext cx="1260401" cy="1365760"/>
          </a:xfrm>
        </p:spPr>
      </p:pic>
      <p:sp>
        <p:nvSpPr>
          <p:cNvPr id="5" name="Textfeld 4"/>
          <p:cNvSpPr txBox="1"/>
          <p:nvPr/>
        </p:nvSpPr>
        <p:spPr>
          <a:xfrm>
            <a:off x="3317750" y="551216"/>
            <a:ext cx="407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Oft geäußerte Problemstellen/Hindernisse</a:t>
            </a:r>
          </a:p>
        </p:txBody>
      </p:sp>
      <p:sp>
        <p:nvSpPr>
          <p:cNvPr id="2" name="Rechteck 1"/>
          <p:cNvSpPr/>
          <p:nvPr/>
        </p:nvSpPr>
        <p:spPr>
          <a:xfrm>
            <a:off x="2442306" y="1505470"/>
            <a:ext cx="574040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0000"/>
                </a:solidFill>
              </a:rPr>
              <a:t>Neu gemischte Kurse/Klassen </a:t>
            </a:r>
            <a:r>
              <a:rPr lang="de-DE" dirty="0"/>
              <a:t>zu Beginn der Oberstufenzeit</a:t>
            </a:r>
          </a:p>
          <a:p>
            <a:r>
              <a:rPr lang="de-DE" dirty="0"/>
              <a:t>	 → in E-Phase Unterricht im Klassenverband</a:t>
            </a:r>
          </a:p>
          <a:p>
            <a:r>
              <a:rPr lang="de-DE" dirty="0"/>
              <a:t>	(wichtig: </a:t>
            </a:r>
            <a:r>
              <a:rPr lang="de-DE" u="sng" dirty="0"/>
              <a:t>Kompensation (</a:t>
            </a:r>
            <a:r>
              <a:rPr lang="de-DE" u="sng" dirty="0">
                <a:solidFill>
                  <a:srgbClr val="FF0000"/>
                </a:solidFill>
              </a:rPr>
              <a:t>derzeit in Frz.</a:t>
            </a:r>
            <a:r>
              <a:rPr lang="de-DE" dirty="0"/>
              <a:t> und  	</a:t>
            </a:r>
            <a:r>
              <a:rPr lang="de-DE" u="sng" dirty="0"/>
              <a:t>Wiederholung</a:t>
            </a:r>
            <a:r>
              <a:rPr lang="de-DE" dirty="0"/>
              <a:t>!)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Letztes Jahr </a:t>
            </a:r>
            <a:r>
              <a:rPr lang="de-DE" dirty="0">
                <a:solidFill>
                  <a:srgbClr val="FF0000"/>
                </a:solidFill>
              </a:rPr>
              <a:t>zweite Fremdsprache</a:t>
            </a:r>
            <a:r>
              <a:rPr lang="de-DE" dirty="0"/>
              <a:t>: zu schwierig, keine 05 Punkte erreichbar (Versetzung!)</a:t>
            </a:r>
          </a:p>
          <a:p>
            <a:pPr lvl="1"/>
            <a:r>
              <a:rPr lang="de-DE" dirty="0"/>
              <a:t>	→ erstmalig in der E-Phase des Schuljahrs 	2017/18: jeweils 2 kleine Kurse in Frz. und Latein 	auf zwei Lernniveaus/ </a:t>
            </a:r>
            <a:r>
              <a:rPr lang="de-DE" b="1" dirty="0">
                <a:solidFill>
                  <a:srgbClr val="FF0000"/>
                </a:solidFill>
              </a:rPr>
              <a:t>Spanisch</a:t>
            </a:r>
            <a:r>
              <a:rPr lang="de-DE" dirty="0"/>
              <a:t> als Alternative</a:t>
            </a:r>
          </a:p>
          <a:p>
            <a:pPr lvl="1"/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0000"/>
                </a:solidFill>
              </a:rPr>
              <a:t>Komplexer Stundenplan</a:t>
            </a:r>
            <a:r>
              <a:rPr lang="de-DE" dirty="0"/>
              <a:t>, lange Tage: </a:t>
            </a:r>
          </a:p>
          <a:p>
            <a:r>
              <a:rPr lang="de-DE" dirty="0"/>
              <a:t>	→ Kernunterricht 1.-8. Stunde von E1 bis Q4 seit 	4 Jahren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0000"/>
                </a:solidFill>
              </a:rPr>
              <a:t>Lehrer der Leistungskurse </a:t>
            </a:r>
            <a:r>
              <a:rPr lang="de-DE" dirty="0"/>
              <a:t>bei Wahl </a:t>
            </a:r>
            <a:r>
              <a:rPr lang="de-DE" dirty="0">
                <a:solidFill>
                  <a:srgbClr val="FF0000"/>
                </a:solidFill>
              </a:rPr>
              <a:t>nicht bekannt</a:t>
            </a:r>
            <a:r>
              <a:rPr lang="de-DE" dirty="0"/>
              <a:t>:</a:t>
            </a:r>
          </a:p>
          <a:p>
            <a:r>
              <a:rPr lang="de-DE" dirty="0"/>
              <a:t>	 → Bekanntgabe der Lehrer der LKs (und 	weitgehend GKs) seit 5 Jahren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859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270000"/>
            <a:ext cx="1260401" cy="1365760"/>
          </a:xfrm>
        </p:spPr>
      </p:pic>
      <p:sp>
        <p:nvSpPr>
          <p:cNvPr id="5" name="Textfeld 4"/>
          <p:cNvSpPr txBox="1"/>
          <p:nvPr/>
        </p:nvSpPr>
        <p:spPr>
          <a:xfrm>
            <a:off x="3317750" y="551216"/>
            <a:ext cx="407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Oft geäußerte Problemstellen/Hindernisse</a:t>
            </a:r>
          </a:p>
        </p:txBody>
      </p:sp>
      <p:sp>
        <p:nvSpPr>
          <p:cNvPr id="2" name="Rechteck 1"/>
          <p:cNvSpPr/>
          <p:nvPr/>
        </p:nvSpPr>
        <p:spPr>
          <a:xfrm>
            <a:off x="2442306" y="1505470"/>
            <a:ext cx="57404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0000"/>
                </a:solidFill>
              </a:rPr>
              <a:t>Fehlende Kenntnisse in den Bereichen Präsentation, Literaturrecherche: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0000"/>
                </a:solidFill>
              </a:rPr>
              <a:t>Neu seit 09/2022: professionelles Methodentraining zu Beginn der E-Phase für den kompletten Jahrgang</a:t>
            </a:r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481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270000"/>
            <a:ext cx="1260401" cy="1365760"/>
          </a:xfrm>
        </p:spPr>
      </p:pic>
      <p:sp>
        <p:nvSpPr>
          <p:cNvPr id="5" name="Textfeld 4"/>
          <p:cNvSpPr txBox="1"/>
          <p:nvPr/>
        </p:nvSpPr>
        <p:spPr>
          <a:xfrm>
            <a:off x="3317750" y="551216"/>
            <a:ext cx="407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Kennzeichen der gymnasialen Oberstufe</a:t>
            </a:r>
          </a:p>
        </p:txBody>
      </p:sp>
      <p:sp>
        <p:nvSpPr>
          <p:cNvPr id="2" name="Rechteck 1"/>
          <p:cNvSpPr/>
          <p:nvPr/>
        </p:nvSpPr>
        <p:spPr>
          <a:xfrm>
            <a:off x="2370970" y="1122849"/>
            <a:ext cx="574040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Persönlicher Bezug, individuelle Beratung und Hilfe beim Oberstufenleiter und Frau Neumer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Rahmenbedingungen: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Neu seit August 2018: eigene Oberstufenräume</a:t>
            </a:r>
          </a:p>
          <a:p>
            <a:pPr lvl="1"/>
            <a:r>
              <a:rPr lang="de-DE" sz="2000" dirty="0"/>
              <a:t>	(Aufenthaltsraum + Studierraum) inklusive 	Einrichtung (Sitzgelegenheiten, Mikrowelle, 	Kaffeemaschine, Kühlschrank etc.)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Neue Mediathek in der Bauphase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FF0000"/>
                </a:solidFill>
              </a:rPr>
              <a:t>WLAN für Schüler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FF0000"/>
                </a:solidFill>
              </a:rPr>
              <a:t>Nutzung von iPads und Laptops im Unterricht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 Stundenplan: A-/B-Wochen; Doppelstunden;  LK-Stunden am Vormittag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 Erfahrene Kollegen in der Oberstufe, bereits in Klasse 10 eingesetzt</a:t>
            </a:r>
          </a:p>
          <a:p>
            <a:pPr lvl="1"/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377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270000"/>
            <a:ext cx="1260401" cy="1365760"/>
          </a:xfrm>
        </p:spPr>
      </p:pic>
      <p:sp>
        <p:nvSpPr>
          <p:cNvPr id="5" name="Textfeld 4"/>
          <p:cNvSpPr txBox="1"/>
          <p:nvPr/>
        </p:nvSpPr>
        <p:spPr>
          <a:xfrm>
            <a:off x="3317750" y="551216"/>
            <a:ext cx="407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Vergleich allgemeine gymnasiale Oberstufe vs. Berufliches Gymnasium</a:t>
            </a:r>
          </a:p>
        </p:txBody>
      </p:sp>
      <p:sp>
        <p:nvSpPr>
          <p:cNvPr id="2" name="Rechteck 1"/>
          <p:cNvSpPr/>
          <p:nvPr/>
        </p:nvSpPr>
        <p:spPr>
          <a:xfrm>
            <a:off x="2370970" y="1122849"/>
            <a:ext cx="5740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8EFBECF6-EDBD-491D-A39C-42D7802F9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612378"/>
              </p:ext>
            </p:extLst>
          </p:nvPr>
        </p:nvGraphicFramePr>
        <p:xfrm>
          <a:off x="453289" y="1913914"/>
          <a:ext cx="4015179" cy="3447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A116B8E-B067-423F-9F59-F65718D32F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5869076"/>
              </p:ext>
            </p:extLst>
          </p:nvPr>
        </p:nvGraphicFramePr>
        <p:xfrm>
          <a:off x="5017731" y="1855856"/>
          <a:ext cx="3127170" cy="3563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E26E71C6-EBC8-4410-9EDE-FCB4FB3ED7DF}"/>
              </a:ext>
            </a:extLst>
          </p:cNvPr>
          <p:cNvSpPr txBox="1"/>
          <p:nvPr/>
        </p:nvSpPr>
        <p:spPr>
          <a:xfrm>
            <a:off x="730522" y="5639539"/>
            <a:ext cx="384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 Black" pitchFamily="34" charset="0"/>
              </a:rPr>
              <a:t>Mögliche Leistungsfächer TS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03E0248-10F4-43FE-AFE6-00970EFB9305}"/>
              </a:ext>
            </a:extLst>
          </p:cNvPr>
          <p:cNvSpPr txBox="1"/>
          <p:nvPr/>
        </p:nvSpPr>
        <p:spPr>
          <a:xfrm>
            <a:off x="5166052" y="5608439"/>
            <a:ext cx="3138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latin typeface="Arial Black" pitchFamily="34" charset="0"/>
              </a:rPr>
              <a:t>Mögliche Leistungsfächer </a:t>
            </a:r>
          </a:p>
          <a:p>
            <a:pPr algn="ctr"/>
            <a:r>
              <a:rPr lang="de-DE" dirty="0">
                <a:latin typeface="Arial Black" pitchFamily="34" charset="0"/>
              </a:rPr>
              <a:t>berufliches Gymnasium</a:t>
            </a:r>
          </a:p>
        </p:txBody>
      </p:sp>
    </p:spTree>
    <p:extLst>
      <p:ext uri="{BB962C8B-B14F-4D97-AF65-F5344CB8AC3E}">
        <p14:creationId xmlns:p14="http://schemas.microsoft.com/office/powerpoint/2010/main" val="130423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270000"/>
            <a:ext cx="1260401" cy="1365760"/>
          </a:xfrm>
        </p:spPr>
      </p:pic>
      <p:sp>
        <p:nvSpPr>
          <p:cNvPr id="5" name="Textfeld 4"/>
          <p:cNvSpPr txBox="1"/>
          <p:nvPr/>
        </p:nvSpPr>
        <p:spPr>
          <a:xfrm>
            <a:off x="3250017" y="952879"/>
            <a:ext cx="351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Pflichtstunden 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783914"/>
              </p:ext>
            </p:extLst>
          </p:nvPr>
        </p:nvGraphicFramePr>
        <p:xfrm>
          <a:off x="2141816" y="2121742"/>
          <a:ext cx="5834866" cy="1691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508">
                  <a:extLst>
                    <a:ext uri="{9D8B030D-6E8A-4147-A177-3AD203B41FA5}">
                      <a16:colId xmlns:a16="http://schemas.microsoft.com/office/drawing/2014/main" val="1285440734"/>
                    </a:ext>
                  </a:extLst>
                </a:gridCol>
                <a:gridCol w="1983679">
                  <a:extLst>
                    <a:ext uri="{9D8B030D-6E8A-4147-A177-3AD203B41FA5}">
                      <a16:colId xmlns:a16="http://schemas.microsoft.com/office/drawing/2014/main" val="755273079"/>
                    </a:ext>
                  </a:extLst>
                </a:gridCol>
                <a:gridCol w="1983679">
                  <a:extLst>
                    <a:ext uri="{9D8B030D-6E8A-4147-A177-3AD203B41FA5}">
                      <a16:colId xmlns:a16="http://schemas.microsoft.com/office/drawing/2014/main" val="4061469277"/>
                    </a:ext>
                  </a:extLst>
                </a:gridCol>
              </a:tblGrid>
              <a:tr h="82650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Pflichtstunden Q-Phase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Pflichtstunden</a:t>
                      </a:r>
                      <a:r>
                        <a:rPr lang="de-DE" baseline="0" dirty="0"/>
                        <a:t> E-Phase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092928"/>
                  </a:ext>
                </a:extLst>
              </a:tr>
              <a:tr h="432500">
                <a:tc>
                  <a:txBody>
                    <a:bodyPr/>
                    <a:lstStyle/>
                    <a:p>
                      <a:r>
                        <a:rPr lang="de-DE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Derzeit 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161653"/>
                  </a:ext>
                </a:extLst>
              </a:tr>
              <a:tr h="432500">
                <a:tc>
                  <a:txBody>
                    <a:bodyPr/>
                    <a:lstStyle/>
                    <a:p>
                      <a:r>
                        <a:rPr lang="de-DE" dirty="0"/>
                        <a:t>Regelfall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32-34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090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3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270000"/>
            <a:ext cx="1260401" cy="1365760"/>
          </a:xfrm>
        </p:spPr>
      </p:pic>
      <p:sp>
        <p:nvSpPr>
          <p:cNvPr id="5" name="Textfeld 4"/>
          <p:cNvSpPr txBox="1"/>
          <p:nvPr/>
        </p:nvSpPr>
        <p:spPr>
          <a:xfrm>
            <a:off x="3250017" y="952879"/>
            <a:ext cx="351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Angebot an Leistungskursen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160041"/>
              </p:ext>
            </p:extLst>
          </p:nvPr>
        </p:nvGraphicFramePr>
        <p:xfrm>
          <a:off x="839376" y="3876440"/>
          <a:ext cx="6800079" cy="1671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9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8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4133">
                <a:tc>
                  <a:txBody>
                    <a:bodyPr/>
                    <a:lstStyle/>
                    <a:p>
                      <a:r>
                        <a:rPr lang="de-DE" dirty="0"/>
                        <a:t>Leiste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Chemie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Geschichte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PoWi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Kunst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Physik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145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  <a:r>
                        <a:rPr lang="de-DE" baseline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Chemie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Geschichte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PoWi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Kunst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Physik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06A31F33-E7A0-4D9A-88CF-CC0C1BF97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339934"/>
              </p:ext>
            </p:extLst>
          </p:nvPr>
        </p:nvGraphicFramePr>
        <p:xfrm>
          <a:off x="839376" y="1825625"/>
          <a:ext cx="6822016" cy="1671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843">
                  <a:extLst>
                    <a:ext uri="{9D8B030D-6E8A-4147-A177-3AD203B41FA5}">
                      <a16:colId xmlns:a16="http://schemas.microsoft.com/office/drawing/2014/main" val="3568820443"/>
                    </a:ext>
                  </a:extLst>
                </a:gridCol>
                <a:gridCol w="1692960">
                  <a:extLst>
                    <a:ext uri="{9D8B030D-6E8A-4147-A177-3AD203B41FA5}">
                      <a16:colId xmlns:a16="http://schemas.microsoft.com/office/drawing/2014/main" val="3861231385"/>
                    </a:ext>
                  </a:extLst>
                </a:gridCol>
                <a:gridCol w="1678552">
                  <a:extLst>
                    <a:ext uri="{9D8B030D-6E8A-4147-A177-3AD203B41FA5}">
                      <a16:colId xmlns:a16="http://schemas.microsoft.com/office/drawing/2014/main" val="762864310"/>
                    </a:ext>
                  </a:extLst>
                </a:gridCol>
                <a:gridCol w="1766661">
                  <a:extLst>
                    <a:ext uri="{9D8B030D-6E8A-4147-A177-3AD203B41FA5}">
                      <a16:colId xmlns:a16="http://schemas.microsoft.com/office/drawing/2014/main" val="3941972464"/>
                    </a:ext>
                  </a:extLst>
                </a:gridCol>
              </a:tblGrid>
              <a:tr h="574133">
                <a:tc>
                  <a:txBody>
                    <a:bodyPr/>
                    <a:lstStyle/>
                    <a:p>
                      <a:r>
                        <a:rPr lang="de-DE" dirty="0"/>
                        <a:t>Leiste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Biologie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095656"/>
                  </a:ext>
                </a:extLst>
              </a:tr>
              <a:tr h="1097145">
                <a:tc>
                  <a:txBody>
                    <a:bodyPr/>
                    <a:lstStyle/>
                    <a:p>
                      <a:r>
                        <a:rPr lang="de-DE" dirty="0"/>
                        <a:t>LK-Bedingung der</a:t>
                      </a:r>
                    </a:p>
                    <a:p>
                      <a:r>
                        <a:rPr lang="de-DE"/>
                        <a:t>OAVO !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Mathematik</a:t>
                      </a:r>
                    </a:p>
                    <a:p>
                      <a:r>
                        <a:rPr lang="de-DE" dirty="0"/>
                        <a:t>Mathematik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  <a:p>
                      <a:r>
                        <a:rPr lang="de-DE" dirty="0"/>
                        <a:t>Englisch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Biologie </a:t>
                      </a:r>
                    </a:p>
                    <a:p>
                      <a:r>
                        <a:rPr lang="de-DE" dirty="0"/>
                        <a:t>Biologie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188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3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573</Words>
  <Application>Microsoft Office PowerPoint</Application>
  <PresentationFormat>Bildschirmpräsentation (4:3)</PresentationFormat>
  <Paragraphs>185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Frank Wellstein</dc:creator>
  <cp:lastModifiedBy>Schouler, Jörg (TSBC)</cp:lastModifiedBy>
  <cp:revision>132</cp:revision>
  <dcterms:created xsi:type="dcterms:W3CDTF">2017-05-13T22:58:14Z</dcterms:created>
  <dcterms:modified xsi:type="dcterms:W3CDTF">2023-03-30T08:18:21Z</dcterms:modified>
</cp:coreProperties>
</file>