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7E69D-9E5C-42EB-B2FA-D3412F971072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294C8-0E3E-4280-A184-5BC74F071B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96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294C8-0E3E-4280-A184-5BC74F071BB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704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294C8-0E3E-4280-A184-5BC74F071BB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704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294C8-0E3E-4280-A184-5BC74F071BB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704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294C8-0E3E-4280-A184-5BC74F071BB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704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294C8-0E3E-4280-A184-5BC74F071BB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704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294C8-0E3E-4280-A184-5BC74F071BB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704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294C8-0E3E-4280-A184-5BC74F071BB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70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6C5B-CC8A-4D61-B125-A64E3CFB7025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ACA8-3995-46A9-B203-E362666607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21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6C5B-CC8A-4D61-B125-A64E3CFB7025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ACA8-3995-46A9-B203-E362666607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292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6C5B-CC8A-4D61-B125-A64E3CFB7025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ACA8-3995-46A9-B203-E362666607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801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6C5B-CC8A-4D61-B125-A64E3CFB7025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ACA8-3995-46A9-B203-E362666607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82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6C5B-CC8A-4D61-B125-A64E3CFB7025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ACA8-3995-46A9-B203-E362666607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52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6C5B-CC8A-4D61-B125-A64E3CFB7025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ACA8-3995-46A9-B203-E362666607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05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6C5B-CC8A-4D61-B125-A64E3CFB7025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ACA8-3995-46A9-B203-E362666607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34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6C5B-CC8A-4D61-B125-A64E3CFB7025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ACA8-3995-46A9-B203-E362666607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63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6C5B-CC8A-4D61-B125-A64E3CFB7025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ACA8-3995-46A9-B203-E362666607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68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6C5B-CC8A-4D61-B125-A64E3CFB7025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ACA8-3995-46A9-B203-E362666607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813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6C5B-CC8A-4D61-B125-A64E3CFB7025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ACA8-3995-46A9-B203-E362666607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91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36C5B-CC8A-4D61-B125-A64E3CFB7025}" type="datetimeFigureOut">
              <a:rPr lang="de-DE" smtClean="0"/>
              <a:t>18.09.2020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5ACA8-3995-46A9-B203-E362666607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097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23528" y="33265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Via Browser</a:t>
            </a:r>
            <a:r>
              <a:rPr lang="de-DE" dirty="0"/>
              <a:t>: Einloggen und dann auf „Abwesenheit melden“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6228184" cy="338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 flipH="1">
            <a:off x="2519772" y="877692"/>
            <a:ext cx="1872208" cy="17281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39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59" y="1745942"/>
            <a:ext cx="6036465" cy="147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23528" y="332656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Via Browser: </a:t>
            </a:r>
            <a:r>
              <a:rPr lang="de-DE" dirty="0"/>
              <a:t>Zeitraum wählen </a:t>
            </a:r>
          </a:p>
          <a:p>
            <a:pPr marL="285750" indent="-285750">
              <a:buFontTx/>
              <a:buChar char="-"/>
            </a:pPr>
            <a:r>
              <a:rPr lang="de-DE" dirty="0"/>
              <a:t>Startdatum und Enddatum</a:t>
            </a:r>
          </a:p>
          <a:p>
            <a:pPr marL="285750" indent="-285750">
              <a:buFontTx/>
              <a:buChar char="-"/>
            </a:pPr>
            <a:r>
              <a:rPr lang="de-DE" dirty="0"/>
              <a:t>Uhrzeit beachten, z. B. bei Abwesenheit von nur zwei Stunden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1547664" y="1663933"/>
            <a:ext cx="108012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>
            <a:off x="4283968" y="1742983"/>
            <a:ext cx="108012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7092280" y="184482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Beispiel: 3 Tage fehlend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4" y="4005064"/>
            <a:ext cx="5944344" cy="168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6948264" y="494116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Beispiel: 2 Stunden fehlend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1475656" y="4005064"/>
            <a:ext cx="108012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4211960" y="4084114"/>
            <a:ext cx="108012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65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70056"/>
            <a:ext cx="6588224" cy="198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3" y="1183407"/>
            <a:ext cx="6450881" cy="19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23528" y="33265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Via Browser</a:t>
            </a:r>
            <a:r>
              <a:rPr lang="de-DE" dirty="0"/>
              <a:t>: Unter Anmerkung den Grund der Abwesenheit eintragen und mit „Speichern“ abschließen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1077624" y="3749551"/>
            <a:ext cx="108012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>
            <a:off x="1331640" y="1872171"/>
            <a:ext cx="108012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7092280" y="122584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Beispiel: Krankheit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164288" y="360210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Beispiel: Arztbesuch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flipH="1" flipV="1">
            <a:off x="1060339" y="2780655"/>
            <a:ext cx="811361" cy="3894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 flipV="1">
            <a:off x="925959" y="4962491"/>
            <a:ext cx="811361" cy="3894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472723" y="5661248"/>
            <a:ext cx="78436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Wichtig: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Bitte nur einen grundsätzlichen Abwesenheitsgrund wie Krankheit, Arztbesuch, Fahrprüfung, Ausfall </a:t>
            </a:r>
            <a:r>
              <a:rPr lang="de-DE" sz="1400"/>
              <a:t>des Busses </a:t>
            </a:r>
            <a:r>
              <a:rPr lang="de-DE" sz="1400" dirty="0"/>
              <a:t>eintragen. Bitte nicht die Art der Krankheit eintragen.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Solange die Abwesenheit noch nicht begonnen hat, können Sie Korrekturen vornehmen bzw. Falscheintragungen löschen. </a:t>
            </a:r>
          </a:p>
        </p:txBody>
      </p:sp>
    </p:spTree>
    <p:extLst>
      <p:ext uri="{BB962C8B-B14F-4D97-AF65-F5344CB8AC3E}">
        <p14:creationId xmlns:p14="http://schemas.microsoft.com/office/powerpoint/2010/main" val="3764567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23528" y="33265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Via iPhone - </a:t>
            </a:r>
            <a:r>
              <a:rPr lang="de-DE" dirty="0" err="1">
                <a:solidFill>
                  <a:srgbClr val="00B050"/>
                </a:solidFill>
              </a:rPr>
              <a:t>iOs</a:t>
            </a:r>
            <a:r>
              <a:rPr lang="de-DE" dirty="0"/>
              <a:t>: WebUntis App öffnen und auf „Info-Center“ gehen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56791"/>
            <a:ext cx="2160239" cy="468662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8" name="Gerade Verbindung mit Pfeil 17"/>
          <p:cNvCxnSpPr/>
          <p:nvPr/>
        </p:nvCxnSpPr>
        <p:spPr>
          <a:xfrm flipH="1">
            <a:off x="2987824" y="5301208"/>
            <a:ext cx="108012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2555776" y="1772816"/>
            <a:ext cx="97210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17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23528" y="33265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Via iPhone - </a:t>
            </a:r>
            <a:r>
              <a:rPr lang="de-DE" dirty="0" err="1">
                <a:solidFill>
                  <a:srgbClr val="00B050"/>
                </a:solidFill>
              </a:rPr>
              <a:t>iOs</a:t>
            </a:r>
            <a:r>
              <a:rPr lang="de-DE" dirty="0"/>
              <a:t>: „Abwesenheiten“ öffnen und den roten Kreis auswählen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2012040" cy="436510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Gerade Verbindung mit Pfeil 10"/>
          <p:cNvCxnSpPr/>
          <p:nvPr/>
        </p:nvCxnSpPr>
        <p:spPr>
          <a:xfrm flipH="1">
            <a:off x="2406825" y="1988840"/>
            <a:ext cx="108012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1268760"/>
            <a:ext cx="2012040" cy="436510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Gerade Verbindung mit Pfeil 12"/>
          <p:cNvCxnSpPr/>
          <p:nvPr/>
        </p:nvCxnSpPr>
        <p:spPr>
          <a:xfrm flipH="1">
            <a:off x="6224001" y="1016732"/>
            <a:ext cx="108012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022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54" y="1515429"/>
            <a:ext cx="2363763" cy="5115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feld 3"/>
          <p:cNvSpPr txBox="1"/>
          <p:nvPr/>
        </p:nvSpPr>
        <p:spPr>
          <a:xfrm>
            <a:off x="282804" y="282804"/>
            <a:ext cx="6305420" cy="1231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Via iPhone - </a:t>
            </a:r>
            <a:r>
              <a:rPr lang="de-DE" dirty="0" err="1">
                <a:solidFill>
                  <a:srgbClr val="00B050"/>
                </a:solidFill>
              </a:rPr>
              <a:t>iOs</a:t>
            </a:r>
            <a:r>
              <a:rPr lang="de-DE" dirty="0"/>
              <a:t>: </a:t>
            </a:r>
          </a:p>
          <a:p>
            <a:pPr marL="285750" indent="-285750">
              <a:buFontTx/>
              <a:buChar char="-"/>
            </a:pPr>
            <a:r>
              <a:rPr lang="de-DE" dirty="0"/>
              <a:t>Zeitraum (Tag und Uhrzeiten auswählen)</a:t>
            </a:r>
          </a:p>
          <a:p>
            <a:pPr marL="285750" indent="-285750">
              <a:buFontTx/>
              <a:buChar char="-"/>
            </a:pPr>
            <a:r>
              <a:rPr lang="de-DE" dirty="0"/>
              <a:t>Abwesenheitsgrund bei „Text hier eingeben“ einfügen</a:t>
            </a:r>
          </a:p>
          <a:p>
            <a:pPr marL="285750" indent="-285750">
              <a:buFontTx/>
              <a:buChar char="-"/>
            </a:pPr>
            <a:r>
              <a:rPr lang="de-DE" dirty="0"/>
              <a:t>Roten Kreis mit Haken zum Bestätigen auswählen</a:t>
            </a:r>
          </a:p>
        </p:txBody>
      </p:sp>
      <p:cxnSp>
        <p:nvCxnSpPr>
          <p:cNvPr id="11" name="Gerade Verbindung mit Pfeil 10"/>
          <p:cNvCxnSpPr>
            <a:cxnSpLocks/>
          </p:cNvCxnSpPr>
          <p:nvPr/>
        </p:nvCxnSpPr>
        <p:spPr>
          <a:xfrm>
            <a:off x="2692771" y="2335863"/>
            <a:ext cx="7021" cy="5170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cxnSpLocks/>
          </p:cNvCxnSpPr>
          <p:nvPr/>
        </p:nvCxnSpPr>
        <p:spPr>
          <a:xfrm>
            <a:off x="2692771" y="1940315"/>
            <a:ext cx="7021" cy="5170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555" y="1515487"/>
            <a:ext cx="2362677" cy="51134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19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99592" y="410443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Via Android</a:t>
            </a:r>
            <a:r>
              <a:rPr lang="de-DE" dirty="0"/>
              <a:t>: WebUntis App öffnen und auf „Infos“ gehen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E66298E-BD81-4858-A780-BA231D577E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1786508" cy="3573016"/>
          </a:xfrm>
          <a:prstGeom prst="rect">
            <a:avLst/>
          </a:prstGeom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586221A7-C8A4-4654-AEEF-A5F499758606}"/>
              </a:ext>
            </a:extLst>
          </p:cNvPr>
          <p:cNvCxnSpPr/>
          <p:nvPr/>
        </p:nvCxnSpPr>
        <p:spPr>
          <a:xfrm flipH="1">
            <a:off x="1187624" y="908720"/>
            <a:ext cx="108012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113B95A3-946A-45B3-B1CF-A90589D375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56" y="1268760"/>
            <a:ext cx="1786508" cy="3573016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EE3C533B-7CEF-44BC-84B0-A2BF3FFF43B9}"/>
              </a:ext>
            </a:extLst>
          </p:cNvPr>
          <p:cNvCxnSpPr/>
          <p:nvPr/>
        </p:nvCxnSpPr>
        <p:spPr>
          <a:xfrm flipH="1">
            <a:off x="4211960" y="2492896"/>
            <a:ext cx="108012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815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3B4C81F-FBA1-4079-8EE0-1918893D0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733" y="1296144"/>
            <a:ext cx="2182552" cy="4365104"/>
          </a:xfrm>
          <a:prstGeom prst="rect">
            <a:avLst/>
          </a:prstGeom>
        </p:spPr>
      </p:pic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409A613C-CC9A-4601-BE11-24C64DCDA402}"/>
              </a:ext>
            </a:extLst>
          </p:cNvPr>
          <p:cNvCxnSpPr/>
          <p:nvPr/>
        </p:nvCxnSpPr>
        <p:spPr>
          <a:xfrm flipH="1">
            <a:off x="3218142" y="1561568"/>
            <a:ext cx="108012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84F23E39-1D70-492C-B0A2-975D9B154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40" y="1268760"/>
            <a:ext cx="2012040" cy="436510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9039B0B-33F4-4250-8276-264A23204690}"/>
              </a:ext>
            </a:extLst>
          </p:cNvPr>
          <p:cNvCxnSpPr/>
          <p:nvPr/>
        </p:nvCxnSpPr>
        <p:spPr>
          <a:xfrm flipH="1">
            <a:off x="7092280" y="1016732"/>
            <a:ext cx="108012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C55D5B1E-D749-4476-91FF-6D1C1A00A5EB}"/>
              </a:ext>
            </a:extLst>
          </p:cNvPr>
          <p:cNvSpPr txBox="1"/>
          <p:nvPr/>
        </p:nvSpPr>
        <p:spPr>
          <a:xfrm>
            <a:off x="539552" y="21207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Via Android</a:t>
            </a:r>
            <a:r>
              <a:rPr lang="de-DE" dirty="0"/>
              <a:t>: „Abwesenheiten“ öffnen und den roten Kreis auswählen</a:t>
            </a:r>
          </a:p>
        </p:txBody>
      </p:sp>
    </p:spTree>
    <p:extLst>
      <p:ext uri="{BB962C8B-B14F-4D97-AF65-F5344CB8AC3E}">
        <p14:creationId xmlns:p14="http://schemas.microsoft.com/office/powerpoint/2010/main" val="3282795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0F1E60C-EC51-4473-96C3-8E110EEAB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644216"/>
            <a:ext cx="2304256" cy="49869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68E5349-8010-44AE-AD63-54C12851DC6E}"/>
              </a:ext>
            </a:extLst>
          </p:cNvPr>
          <p:cNvSpPr txBox="1"/>
          <p:nvPr/>
        </p:nvSpPr>
        <p:spPr>
          <a:xfrm>
            <a:off x="323528" y="313802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Via Android</a:t>
            </a:r>
            <a:r>
              <a:rPr lang="de-DE" dirty="0"/>
              <a:t>: </a:t>
            </a:r>
          </a:p>
          <a:p>
            <a:pPr marL="285750" indent="-285750">
              <a:buFontTx/>
              <a:buChar char="-"/>
            </a:pPr>
            <a:r>
              <a:rPr lang="de-DE" dirty="0"/>
              <a:t>Zeitraum (Tag und Uhrzeiten auswählen)</a:t>
            </a:r>
          </a:p>
          <a:p>
            <a:pPr marL="285750" indent="-285750">
              <a:buFontTx/>
              <a:buChar char="-"/>
            </a:pPr>
            <a:r>
              <a:rPr lang="de-DE" dirty="0"/>
              <a:t>Abwesenheitsgrund bei „Text hier eingeben“ einfügen</a:t>
            </a:r>
          </a:p>
          <a:p>
            <a:pPr marL="285750" indent="-285750">
              <a:buFontTx/>
              <a:buChar char="-"/>
            </a:pPr>
            <a:r>
              <a:rPr lang="de-DE" dirty="0"/>
              <a:t>Roten Kreis mit Haken zum Bestätigen auswählen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81F54064-FDE4-46A1-B679-A5BD77C21946}"/>
              </a:ext>
            </a:extLst>
          </p:cNvPr>
          <p:cNvCxnSpPr/>
          <p:nvPr/>
        </p:nvCxnSpPr>
        <p:spPr>
          <a:xfrm flipH="1">
            <a:off x="2699792" y="2348880"/>
            <a:ext cx="108012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ABB201C0-5462-456C-AF12-16881E4787DA}"/>
              </a:ext>
            </a:extLst>
          </p:cNvPr>
          <p:cNvCxnSpPr/>
          <p:nvPr/>
        </p:nvCxnSpPr>
        <p:spPr>
          <a:xfrm flipH="1">
            <a:off x="2699792" y="1953332"/>
            <a:ext cx="108012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BBD26D17-5B1F-4961-9275-1D2D6882B9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34" y="1644215"/>
            <a:ext cx="2303198" cy="49846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913211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Bildschirmpräsentation (4:3)</PresentationFormat>
  <Paragraphs>31</Paragraphs>
  <Slides>9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Calibri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Nebel GbR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Nanen Nebel</dc:creator>
  <cp:lastModifiedBy>Nane Nebel</cp:lastModifiedBy>
  <cp:revision>7</cp:revision>
  <dcterms:created xsi:type="dcterms:W3CDTF">2020-08-30T16:10:57Z</dcterms:created>
  <dcterms:modified xsi:type="dcterms:W3CDTF">2020-09-18T14:19:00Z</dcterms:modified>
</cp:coreProperties>
</file>